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2" r:id="rId2"/>
    <p:sldId id="261" r:id="rId3"/>
    <p:sldId id="263" r:id="rId4"/>
    <p:sldId id="265" r:id="rId5"/>
    <p:sldId id="264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748E1-4FD7-44E0-9B1B-3117EEE2559C}" v="34" dt="2025-06-02T17:58:52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wns, Jason" userId="81eb1042-01fe-4f83-8b54-2e8e6859263d" providerId="ADAL" clId="{06BD856C-F350-44B2-9040-3F27B53F315A}"/>
    <pc:docChg chg="custSel modSld">
      <pc:chgData name="Downs, Jason" userId="81eb1042-01fe-4f83-8b54-2e8e6859263d" providerId="ADAL" clId="{06BD856C-F350-44B2-9040-3F27B53F315A}" dt="2025-05-05T22:21:12.808" v="13" actId="1076"/>
      <pc:docMkLst>
        <pc:docMk/>
      </pc:docMkLst>
      <pc:sldChg chg="modSp mod">
        <pc:chgData name="Downs, Jason" userId="81eb1042-01fe-4f83-8b54-2e8e6859263d" providerId="ADAL" clId="{06BD856C-F350-44B2-9040-3F27B53F315A}" dt="2025-05-05T02:21:28.687" v="3" actId="368"/>
        <pc:sldMkLst>
          <pc:docMk/>
          <pc:sldMk cId="167767783" sldId="261"/>
        </pc:sldMkLst>
        <pc:spChg chg="mod">
          <ac:chgData name="Downs, Jason" userId="81eb1042-01fe-4f83-8b54-2e8e6859263d" providerId="ADAL" clId="{06BD856C-F350-44B2-9040-3F27B53F315A}" dt="2025-05-05T02:21:28.687" v="3" actId="368"/>
          <ac:spMkLst>
            <pc:docMk/>
            <pc:sldMk cId="167767783" sldId="261"/>
            <ac:spMk id="5" creationId="{B6F7DF86-976B-5407-4ADD-004898912DD2}"/>
          </ac:spMkLst>
        </pc:spChg>
      </pc:sldChg>
      <pc:sldChg chg="addSp delSp modSp mod">
        <pc:chgData name="Downs, Jason" userId="81eb1042-01fe-4f83-8b54-2e8e6859263d" providerId="ADAL" clId="{06BD856C-F350-44B2-9040-3F27B53F315A}" dt="2025-05-05T22:21:12.808" v="13" actId="1076"/>
        <pc:sldMkLst>
          <pc:docMk/>
          <pc:sldMk cId="3574578785" sldId="262"/>
        </pc:sldMkLst>
        <pc:spChg chg="mod">
          <ac:chgData name="Downs, Jason" userId="81eb1042-01fe-4f83-8b54-2e8e6859263d" providerId="ADAL" clId="{06BD856C-F350-44B2-9040-3F27B53F315A}" dt="2025-05-05T22:18:40.030" v="5" actId="255"/>
          <ac:spMkLst>
            <pc:docMk/>
            <pc:sldMk cId="3574578785" sldId="262"/>
            <ac:spMk id="13" creationId="{C5271FE7-F96C-0FB1-D394-AE76AD6311FE}"/>
          </ac:spMkLst>
        </pc:spChg>
        <pc:picChg chg="add mod">
          <ac:chgData name="Downs, Jason" userId="81eb1042-01fe-4f83-8b54-2e8e6859263d" providerId="ADAL" clId="{06BD856C-F350-44B2-9040-3F27B53F315A}" dt="2025-05-05T22:21:12.808" v="13" actId="1076"/>
          <ac:picMkLst>
            <pc:docMk/>
            <pc:sldMk cId="3574578785" sldId="262"/>
            <ac:picMk id="3" creationId="{86EE5899-C4C1-CA55-7D93-476DEB9C4EAB}"/>
          </ac:picMkLst>
        </pc:picChg>
      </pc:sldChg>
      <pc:sldChg chg="modSp mod">
        <pc:chgData name="Downs, Jason" userId="81eb1042-01fe-4f83-8b54-2e8e6859263d" providerId="ADAL" clId="{06BD856C-F350-44B2-9040-3F27B53F315A}" dt="2025-05-05T22:18:47.652" v="7" actId="20577"/>
        <pc:sldMkLst>
          <pc:docMk/>
          <pc:sldMk cId="3491703966" sldId="265"/>
        </pc:sldMkLst>
        <pc:spChg chg="mod">
          <ac:chgData name="Downs, Jason" userId="81eb1042-01fe-4f83-8b54-2e8e6859263d" providerId="ADAL" clId="{06BD856C-F350-44B2-9040-3F27B53F315A}" dt="2025-05-05T22:18:47.652" v="7" actId="20577"/>
          <ac:spMkLst>
            <pc:docMk/>
            <pc:sldMk cId="3491703966" sldId="265"/>
            <ac:spMk id="9" creationId="{E97F31FD-E967-8117-3629-80B6D61B2F2E}"/>
          </ac:spMkLst>
        </pc:spChg>
      </pc:sldChg>
    </pc:docChg>
  </pc:docChgLst>
  <pc:docChgLst>
    <pc:chgData name="Downs, Jason" userId="81eb1042-01fe-4f83-8b54-2e8e6859263d" providerId="ADAL" clId="{937748E1-4FD7-44E0-9B1B-3117EEE2559C}"/>
    <pc:docChg chg="custSel addSld modSld">
      <pc:chgData name="Downs, Jason" userId="81eb1042-01fe-4f83-8b54-2e8e6859263d" providerId="ADAL" clId="{937748E1-4FD7-44E0-9B1B-3117EEE2559C}" dt="2025-06-02T18:45:36.731" v="1771" actId="1076"/>
      <pc:docMkLst>
        <pc:docMk/>
      </pc:docMkLst>
      <pc:sldChg chg="addSp delSp modSp mod">
        <pc:chgData name="Downs, Jason" userId="81eb1042-01fe-4f83-8b54-2e8e6859263d" providerId="ADAL" clId="{937748E1-4FD7-44E0-9B1B-3117EEE2559C}" dt="2025-06-02T18:45:36.731" v="1771" actId="1076"/>
        <pc:sldMkLst>
          <pc:docMk/>
          <pc:sldMk cId="167767783" sldId="261"/>
        </pc:sldMkLst>
        <pc:spChg chg="mod">
          <ac:chgData name="Downs, Jason" userId="81eb1042-01fe-4f83-8b54-2e8e6859263d" providerId="ADAL" clId="{937748E1-4FD7-44E0-9B1B-3117EEE2559C}" dt="2025-06-02T18:45:06.614" v="1767" actId="255"/>
          <ac:spMkLst>
            <pc:docMk/>
            <pc:sldMk cId="167767783" sldId="261"/>
            <ac:spMk id="5" creationId="{B6F7DF86-976B-5407-4ADD-004898912DD2}"/>
          </ac:spMkLst>
        </pc:spChg>
        <pc:spChg chg="mod">
          <ac:chgData name="Downs, Jason" userId="81eb1042-01fe-4f83-8b54-2e8e6859263d" providerId="ADAL" clId="{937748E1-4FD7-44E0-9B1B-3117EEE2559C}" dt="2025-06-02T18:45:36.731" v="1771" actId="1076"/>
          <ac:spMkLst>
            <pc:docMk/>
            <pc:sldMk cId="167767783" sldId="261"/>
            <ac:spMk id="6" creationId="{5375C600-8D48-434E-3E04-9A7D6807CB8E}"/>
          </ac:spMkLst>
        </pc:spChg>
        <pc:picChg chg="mod">
          <ac:chgData name="Downs, Jason" userId="81eb1042-01fe-4f83-8b54-2e8e6859263d" providerId="ADAL" clId="{937748E1-4FD7-44E0-9B1B-3117EEE2559C}" dt="2025-06-02T18:43:13.887" v="1752" actId="1076"/>
          <ac:picMkLst>
            <pc:docMk/>
            <pc:sldMk cId="167767783" sldId="261"/>
            <ac:picMk id="2" creationId="{2747B4EF-341C-13A9-CC5A-F7BDCF87DC34}"/>
          </ac:picMkLst>
        </pc:picChg>
        <pc:picChg chg="add del mod">
          <ac:chgData name="Downs, Jason" userId="81eb1042-01fe-4f83-8b54-2e8e6859263d" providerId="ADAL" clId="{937748E1-4FD7-44E0-9B1B-3117EEE2559C}" dt="2025-06-01T20:51:54.656" v="1572" actId="21"/>
          <ac:picMkLst>
            <pc:docMk/>
            <pc:sldMk cId="167767783" sldId="261"/>
            <ac:picMk id="3" creationId="{8BB4DC5F-8AD1-FB2B-6255-663F1FD8FD33}"/>
          </ac:picMkLst>
        </pc:picChg>
        <pc:picChg chg="add del mod">
          <ac:chgData name="Downs, Jason" userId="81eb1042-01fe-4f83-8b54-2e8e6859263d" providerId="ADAL" clId="{937748E1-4FD7-44E0-9B1B-3117EEE2559C}" dt="2025-06-01T20:54:13.187" v="1588" actId="21"/>
          <ac:picMkLst>
            <pc:docMk/>
            <pc:sldMk cId="167767783" sldId="261"/>
            <ac:picMk id="7" creationId="{161274E0-5A42-EB58-0D71-F6400D40C089}"/>
          </ac:picMkLst>
        </pc:picChg>
        <pc:picChg chg="add mod">
          <ac:chgData name="Downs, Jason" userId="81eb1042-01fe-4f83-8b54-2e8e6859263d" providerId="ADAL" clId="{937748E1-4FD7-44E0-9B1B-3117EEE2559C}" dt="2025-06-01T21:11:56.900" v="1630" actId="1076"/>
          <ac:picMkLst>
            <pc:docMk/>
            <pc:sldMk cId="167767783" sldId="261"/>
            <ac:picMk id="8" creationId="{B1426DF3-97BC-3826-79F3-39BECC722DBC}"/>
          </ac:picMkLst>
        </pc:picChg>
        <pc:picChg chg="del">
          <ac:chgData name="Downs, Jason" userId="81eb1042-01fe-4f83-8b54-2e8e6859263d" providerId="ADAL" clId="{937748E1-4FD7-44E0-9B1B-3117EEE2559C}" dt="2025-06-01T20:51:47.030" v="1570" actId="21"/>
          <ac:picMkLst>
            <pc:docMk/>
            <pc:sldMk cId="167767783" sldId="261"/>
            <ac:picMk id="11" creationId="{8BB4DC5F-8AD1-FB2B-6255-663F1FD8FD33}"/>
          </ac:picMkLst>
        </pc:picChg>
      </pc:sldChg>
      <pc:sldChg chg="addSp delSp modSp mod">
        <pc:chgData name="Downs, Jason" userId="81eb1042-01fe-4f83-8b54-2e8e6859263d" providerId="ADAL" clId="{937748E1-4FD7-44E0-9B1B-3117EEE2559C}" dt="2025-06-01T21:12:05.479" v="1631" actId="1076"/>
        <pc:sldMkLst>
          <pc:docMk/>
          <pc:sldMk cId="3574578785" sldId="262"/>
        </pc:sldMkLst>
        <pc:spChg chg="mod">
          <ac:chgData name="Downs, Jason" userId="81eb1042-01fe-4f83-8b54-2e8e6859263d" providerId="ADAL" clId="{937748E1-4FD7-44E0-9B1B-3117EEE2559C}" dt="2025-05-08T21:40:16.995" v="76" actId="20577"/>
          <ac:spMkLst>
            <pc:docMk/>
            <pc:sldMk cId="3574578785" sldId="262"/>
            <ac:spMk id="9" creationId="{626459EA-5F8E-FF98-B457-E95321BA3E61}"/>
          </ac:spMkLst>
        </pc:spChg>
        <pc:spChg chg="mod">
          <ac:chgData name="Downs, Jason" userId="81eb1042-01fe-4f83-8b54-2e8e6859263d" providerId="ADAL" clId="{937748E1-4FD7-44E0-9B1B-3117EEE2559C}" dt="2025-06-01T21:04:07.772" v="1603" actId="1076"/>
          <ac:spMkLst>
            <pc:docMk/>
            <pc:sldMk cId="3574578785" sldId="262"/>
            <ac:spMk id="13" creationId="{C5271FE7-F96C-0FB1-D394-AE76AD6311FE}"/>
          </ac:spMkLst>
        </pc:spChg>
        <pc:picChg chg="mod">
          <ac:chgData name="Downs, Jason" userId="81eb1042-01fe-4f83-8b54-2e8e6859263d" providerId="ADAL" clId="{937748E1-4FD7-44E0-9B1B-3117EEE2559C}" dt="2025-06-01T21:04:33.350" v="1604" actId="14100"/>
          <ac:picMkLst>
            <pc:docMk/>
            <pc:sldMk cId="3574578785" sldId="262"/>
            <ac:picMk id="3" creationId="{86EE5899-C4C1-CA55-7D93-476DEB9C4EAB}"/>
          </ac:picMkLst>
        </pc:picChg>
        <pc:picChg chg="add mod">
          <ac:chgData name="Downs, Jason" userId="81eb1042-01fe-4f83-8b54-2e8e6859263d" providerId="ADAL" clId="{937748E1-4FD7-44E0-9B1B-3117EEE2559C}" dt="2025-06-01T20:53:42.627" v="1585" actId="1076"/>
          <ac:picMkLst>
            <pc:docMk/>
            <pc:sldMk cId="3574578785" sldId="262"/>
            <ac:picMk id="4" creationId="{379ADA79-1CE1-9E8A-5B1B-B44B6799E7BD}"/>
          </ac:picMkLst>
        </pc:picChg>
        <pc:picChg chg="add del mod">
          <ac:chgData name="Downs, Jason" userId="81eb1042-01fe-4f83-8b54-2e8e6859263d" providerId="ADAL" clId="{937748E1-4FD7-44E0-9B1B-3117EEE2559C}" dt="2025-06-01T20:54:10.127" v="1587" actId="21"/>
          <ac:picMkLst>
            <pc:docMk/>
            <pc:sldMk cId="3574578785" sldId="262"/>
            <ac:picMk id="6" creationId="{52424D3F-7D30-D732-DE2B-2C21D7564D96}"/>
          </ac:picMkLst>
        </pc:picChg>
        <pc:picChg chg="add mod">
          <ac:chgData name="Downs, Jason" userId="81eb1042-01fe-4f83-8b54-2e8e6859263d" providerId="ADAL" clId="{937748E1-4FD7-44E0-9B1B-3117EEE2559C}" dt="2025-06-01T21:12:05.479" v="1631" actId="1076"/>
          <ac:picMkLst>
            <pc:docMk/>
            <pc:sldMk cId="3574578785" sldId="262"/>
            <ac:picMk id="8" creationId="{716154B7-B519-552A-9B25-2BBE8797EE5C}"/>
          </ac:picMkLst>
        </pc:picChg>
        <pc:picChg chg="del mod">
          <ac:chgData name="Downs, Jason" userId="81eb1042-01fe-4f83-8b54-2e8e6859263d" providerId="ADAL" clId="{937748E1-4FD7-44E0-9B1B-3117EEE2559C}" dt="2025-06-01T20:50:08.010" v="1547" actId="21"/>
          <ac:picMkLst>
            <pc:docMk/>
            <pc:sldMk cId="3574578785" sldId="262"/>
            <ac:picMk id="11" creationId="{D614EDCB-0D09-1E41-6468-1C5B8D1AD859}"/>
          </ac:picMkLst>
        </pc:picChg>
      </pc:sldChg>
      <pc:sldChg chg="addSp delSp modSp mod">
        <pc:chgData name="Downs, Jason" userId="81eb1042-01fe-4f83-8b54-2e8e6859263d" providerId="ADAL" clId="{937748E1-4FD7-44E0-9B1B-3117EEE2559C}" dt="2025-06-02T18:43:04.578" v="1751" actId="1076"/>
        <pc:sldMkLst>
          <pc:docMk/>
          <pc:sldMk cId="3381636601" sldId="263"/>
        </pc:sldMkLst>
        <pc:spChg chg="mod">
          <ac:chgData name="Downs, Jason" userId="81eb1042-01fe-4f83-8b54-2e8e6859263d" providerId="ADAL" clId="{937748E1-4FD7-44E0-9B1B-3117EEE2559C}" dt="2025-05-08T22:29:27.429" v="1529" actId="20577"/>
          <ac:spMkLst>
            <pc:docMk/>
            <pc:sldMk cId="3381636601" sldId="263"/>
            <ac:spMk id="9" creationId="{24221919-3A21-81A1-00F6-51A141DBB3EA}"/>
          </ac:spMkLst>
        </pc:spChg>
        <pc:picChg chg="add mod">
          <ac:chgData name="Downs, Jason" userId="81eb1042-01fe-4f83-8b54-2e8e6859263d" providerId="ADAL" clId="{937748E1-4FD7-44E0-9B1B-3117EEE2559C}" dt="2025-06-01T21:11:49.494" v="1629" actId="1076"/>
          <ac:picMkLst>
            <pc:docMk/>
            <pc:sldMk cId="3381636601" sldId="263"/>
            <ac:picMk id="2" creationId="{59AB0E34-6F1C-B767-D50E-B2F5106B0B30}"/>
          </ac:picMkLst>
        </pc:picChg>
        <pc:picChg chg="add mod">
          <ac:chgData name="Downs, Jason" userId="81eb1042-01fe-4f83-8b54-2e8e6859263d" providerId="ADAL" clId="{937748E1-4FD7-44E0-9B1B-3117EEE2559C}" dt="2025-06-01T20:55:07.502" v="1594" actId="14100"/>
          <ac:picMkLst>
            <pc:docMk/>
            <pc:sldMk cId="3381636601" sldId="263"/>
            <ac:picMk id="3" creationId="{69A5E548-2581-68A4-3AD9-62B22A12274D}"/>
          </ac:picMkLst>
        </pc:picChg>
        <pc:picChg chg="mod">
          <ac:chgData name="Downs, Jason" userId="81eb1042-01fe-4f83-8b54-2e8e6859263d" providerId="ADAL" clId="{937748E1-4FD7-44E0-9B1B-3117EEE2559C}" dt="2025-06-02T18:43:04.578" v="1751" actId="1076"/>
          <ac:picMkLst>
            <pc:docMk/>
            <pc:sldMk cId="3381636601" sldId="263"/>
            <ac:picMk id="8" creationId="{A594ECF2-B2DB-700E-8A9C-07DDC68E7F36}"/>
          </ac:picMkLst>
        </pc:picChg>
        <pc:picChg chg="del">
          <ac:chgData name="Downs, Jason" userId="81eb1042-01fe-4f83-8b54-2e8e6859263d" providerId="ADAL" clId="{937748E1-4FD7-44E0-9B1B-3117EEE2559C}" dt="2025-06-01T20:52:39.916" v="1574" actId="21"/>
          <ac:picMkLst>
            <pc:docMk/>
            <pc:sldMk cId="3381636601" sldId="263"/>
            <ac:picMk id="11" creationId="{7A5D8F10-9D8D-8C84-C0E1-8CEEBF77E1A0}"/>
          </ac:picMkLst>
        </pc:picChg>
      </pc:sldChg>
      <pc:sldChg chg="addSp delSp modSp mod">
        <pc:chgData name="Downs, Jason" userId="81eb1042-01fe-4f83-8b54-2e8e6859263d" providerId="ADAL" clId="{937748E1-4FD7-44E0-9B1B-3117EEE2559C}" dt="2025-06-01T21:11:37.317" v="1627" actId="1076"/>
        <pc:sldMkLst>
          <pc:docMk/>
          <pc:sldMk cId="3960425870" sldId="264"/>
        </pc:sldMkLst>
        <pc:picChg chg="add mod">
          <ac:chgData name="Downs, Jason" userId="81eb1042-01fe-4f83-8b54-2e8e6859263d" providerId="ADAL" clId="{937748E1-4FD7-44E0-9B1B-3117EEE2559C}" dt="2025-06-01T21:11:37.317" v="1627" actId="1076"/>
          <ac:picMkLst>
            <pc:docMk/>
            <pc:sldMk cId="3960425870" sldId="264"/>
            <ac:picMk id="2" creationId="{6EC01458-61A6-A7ED-D367-2D5CD22885A5}"/>
          </ac:picMkLst>
        </pc:picChg>
        <pc:picChg chg="mod">
          <ac:chgData name="Downs, Jason" userId="81eb1042-01fe-4f83-8b54-2e8e6859263d" providerId="ADAL" clId="{937748E1-4FD7-44E0-9B1B-3117EEE2559C}" dt="2025-06-01T20:54:31.687" v="1589" actId="14100"/>
          <ac:picMkLst>
            <pc:docMk/>
            <pc:sldMk cId="3960425870" sldId="264"/>
            <ac:picMk id="6" creationId="{0C68CDEB-0F36-4666-0860-9FF8DA5BBCB3}"/>
          </ac:picMkLst>
        </pc:picChg>
        <pc:picChg chg="del">
          <ac:chgData name="Downs, Jason" userId="81eb1042-01fe-4f83-8b54-2e8e6859263d" providerId="ADAL" clId="{937748E1-4FD7-44E0-9B1B-3117EEE2559C}" dt="2025-06-01T20:52:48.578" v="1576" actId="21"/>
          <ac:picMkLst>
            <pc:docMk/>
            <pc:sldMk cId="3960425870" sldId="264"/>
            <ac:picMk id="11" creationId="{3C810E85-19AD-3937-3950-7E9F59F0FDEA}"/>
          </ac:picMkLst>
        </pc:picChg>
      </pc:sldChg>
      <pc:sldChg chg="addSp delSp modSp mod">
        <pc:chgData name="Downs, Jason" userId="81eb1042-01fe-4f83-8b54-2e8e6859263d" providerId="ADAL" clId="{937748E1-4FD7-44E0-9B1B-3117EEE2559C}" dt="2025-06-02T18:42:37.749" v="1749" actId="255"/>
        <pc:sldMkLst>
          <pc:docMk/>
          <pc:sldMk cId="3491703966" sldId="265"/>
        </pc:sldMkLst>
        <pc:spChg chg="mod">
          <ac:chgData name="Downs, Jason" userId="81eb1042-01fe-4f83-8b54-2e8e6859263d" providerId="ADAL" clId="{937748E1-4FD7-44E0-9B1B-3117EEE2559C}" dt="2025-06-02T18:42:37.749" v="1749" actId="255"/>
          <ac:spMkLst>
            <pc:docMk/>
            <pc:sldMk cId="3491703966" sldId="265"/>
            <ac:spMk id="3" creationId="{6D0C429E-6D29-3420-A6B3-3DDFF9DFF8F5}"/>
          </ac:spMkLst>
        </pc:spChg>
        <pc:picChg chg="add mod">
          <ac:chgData name="Downs, Jason" userId="81eb1042-01fe-4f83-8b54-2e8e6859263d" providerId="ADAL" clId="{937748E1-4FD7-44E0-9B1B-3117EEE2559C}" dt="2025-06-01T21:11:43.949" v="1628" actId="1076"/>
          <ac:picMkLst>
            <pc:docMk/>
            <pc:sldMk cId="3491703966" sldId="265"/>
            <ac:picMk id="4" creationId="{E103F944-3374-8329-C5F3-B6C2AD4CE0C6}"/>
          </ac:picMkLst>
        </pc:picChg>
        <pc:picChg chg="del">
          <ac:chgData name="Downs, Jason" userId="81eb1042-01fe-4f83-8b54-2e8e6859263d" providerId="ADAL" clId="{937748E1-4FD7-44E0-9B1B-3117EEE2559C}" dt="2025-06-01T20:52:43.922" v="1575" actId="21"/>
          <ac:picMkLst>
            <pc:docMk/>
            <pc:sldMk cId="3491703966" sldId="265"/>
            <ac:picMk id="11" creationId="{3E39DFB1-FB7C-5CF1-F736-73AC26E2A18D}"/>
          </ac:picMkLst>
        </pc:picChg>
      </pc:sldChg>
      <pc:sldChg chg="addSp delSp modSp add mod">
        <pc:chgData name="Downs, Jason" userId="81eb1042-01fe-4f83-8b54-2e8e6859263d" providerId="ADAL" clId="{937748E1-4FD7-44E0-9B1B-3117EEE2559C}" dt="2025-06-02T18:41:58.108" v="1735" actId="14100"/>
        <pc:sldMkLst>
          <pc:docMk/>
          <pc:sldMk cId="1804094920" sldId="266"/>
        </pc:sldMkLst>
        <pc:spChg chg="mod">
          <ac:chgData name="Downs, Jason" userId="81eb1042-01fe-4f83-8b54-2e8e6859263d" providerId="ADAL" clId="{937748E1-4FD7-44E0-9B1B-3117EEE2559C}" dt="2025-05-08T21:48:12.820" v="180" actId="20577"/>
          <ac:spMkLst>
            <pc:docMk/>
            <pc:sldMk cId="1804094920" sldId="266"/>
            <ac:spMk id="9" creationId="{6E34909C-285D-7759-A9C6-C93DBF6F5100}"/>
          </ac:spMkLst>
        </pc:spChg>
        <pc:spChg chg="add mod">
          <ac:chgData name="Downs, Jason" userId="81eb1042-01fe-4f83-8b54-2e8e6859263d" providerId="ADAL" clId="{937748E1-4FD7-44E0-9B1B-3117EEE2559C}" dt="2025-06-02T18:40:36.937" v="1731" actId="255"/>
          <ac:spMkLst>
            <pc:docMk/>
            <pc:sldMk cId="1804094920" sldId="266"/>
            <ac:spMk id="15" creationId="{A5BC2317-58AF-48E2-C037-5A16615E255B}"/>
          </ac:spMkLst>
        </pc:spChg>
        <pc:picChg chg="add mod">
          <ac:chgData name="Downs, Jason" userId="81eb1042-01fe-4f83-8b54-2e8e6859263d" providerId="ADAL" clId="{937748E1-4FD7-44E0-9B1B-3117EEE2559C}" dt="2025-06-02T18:41:58.108" v="1735" actId="14100"/>
          <ac:picMkLst>
            <pc:docMk/>
            <pc:sldMk cId="1804094920" sldId="266"/>
            <ac:picMk id="2" creationId="{D77430FB-F58E-05D2-135C-8C8302188726}"/>
          </ac:picMkLst>
        </pc:picChg>
        <pc:picChg chg="add mod ord">
          <ac:chgData name="Downs, Jason" userId="81eb1042-01fe-4f83-8b54-2e8e6859263d" providerId="ADAL" clId="{937748E1-4FD7-44E0-9B1B-3117EEE2559C}" dt="2025-06-02T18:41:50.167" v="1734" actId="166"/>
          <ac:picMkLst>
            <pc:docMk/>
            <pc:sldMk cId="1804094920" sldId="266"/>
            <ac:picMk id="3" creationId="{95931989-DBC1-769A-FA00-FF7488C23209}"/>
          </ac:picMkLst>
        </pc:picChg>
        <pc:picChg chg="del">
          <ac:chgData name="Downs, Jason" userId="81eb1042-01fe-4f83-8b54-2e8e6859263d" providerId="ADAL" clId="{937748E1-4FD7-44E0-9B1B-3117EEE2559C}" dt="2025-06-01T20:52:52.371" v="1577" actId="21"/>
          <ac:picMkLst>
            <pc:docMk/>
            <pc:sldMk cId="1804094920" sldId="266"/>
            <ac:picMk id="11" creationId="{F9B18761-119F-84AD-4377-36AE3C2FDD0A}"/>
          </ac:picMkLst>
        </pc:picChg>
      </pc:sldChg>
      <pc:sldChg chg="addSp delSp modSp add mod">
        <pc:chgData name="Downs, Jason" userId="81eb1042-01fe-4f83-8b54-2e8e6859263d" providerId="ADAL" clId="{937748E1-4FD7-44E0-9B1B-3117EEE2559C}" dt="2025-06-02T18:33:38.819" v="1720" actId="1076"/>
        <pc:sldMkLst>
          <pc:docMk/>
          <pc:sldMk cId="4077144106" sldId="267"/>
        </pc:sldMkLst>
        <pc:spChg chg="add del mod">
          <ac:chgData name="Downs, Jason" userId="81eb1042-01fe-4f83-8b54-2e8e6859263d" providerId="ADAL" clId="{937748E1-4FD7-44E0-9B1B-3117EEE2559C}" dt="2025-06-02T03:16:42.138" v="1635" actId="21"/>
          <ac:spMkLst>
            <pc:docMk/>
            <pc:sldMk cId="4077144106" sldId="267"/>
            <ac:spMk id="5" creationId="{E06F2AAA-B0E0-E5E2-9550-AB46D5C21509}"/>
          </ac:spMkLst>
        </pc:spChg>
        <pc:spChg chg="mod">
          <ac:chgData name="Downs, Jason" userId="81eb1042-01fe-4f83-8b54-2e8e6859263d" providerId="ADAL" clId="{937748E1-4FD7-44E0-9B1B-3117EEE2559C}" dt="2025-05-08T22:14:57.677" v="1216" actId="20577"/>
          <ac:spMkLst>
            <pc:docMk/>
            <pc:sldMk cId="4077144106" sldId="267"/>
            <ac:spMk id="9" creationId="{1042E8DE-BEC5-9B00-F082-5A1843462729}"/>
          </ac:spMkLst>
        </pc:spChg>
        <pc:picChg chg="add mod ord">
          <ac:chgData name="Downs, Jason" userId="81eb1042-01fe-4f83-8b54-2e8e6859263d" providerId="ADAL" clId="{937748E1-4FD7-44E0-9B1B-3117EEE2559C}" dt="2025-06-02T18:08:11.384" v="1695" actId="1076"/>
          <ac:picMkLst>
            <pc:docMk/>
            <pc:sldMk cId="4077144106" sldId="267"/>
            <ac:picMk id="2" creationId="{6814E8F9-CE1B-B6D2-B256-5674EE5493C9}"/>
          </ac:picMkLst>
        </pc:picChg>
        <pc:picChg chg="add mod ord">
          <ac:chgData name="Downs, Jason" userId="81eb1042-01fe-4f83-8b54-2e8e6859263d" providerId="ADAL" clId="{937748E1-4FD7-44E0-9B1B-3117EEE2559C}" dt="2025-06-02T18:33:38.819" v="1720" actId="1076"/>
          <ac:picMkLst>
            <pc:docMk/>
            <pc:sldMk cId="4077144106" sldId="267"/>
            <ac:picMk id="3" creationId="{D3710076-92D1-DA9A-72C5-ED0B62FB561C}"/>
          </ac:picMkLst>
        </pc:picChg>
        <pc:picChg chg="add mod">
          <ac:chgData name="Downs, Jason" userId="81eb1042-01fe-4f83-8b54-2e8e6859263d" providerId="ADAL" clId="{937748E1-4FD7-44E0-9B1B-3117EEE2559C}" dt="2025-06-02T18:32:29.737" v="1712" actId="1076"/>
          <ac:picMkLst>
            <pc:docMk/>
            <pc:sldMk cId="4077144106" sldId="267"/>
            <ac:picMk id="6" creationId="{FBBA85F8-F84D-75D1-BD22-92F4E1359888}"/>
          </ac:picMkLst>
        </pc:picChg>
        <pc:picChg chg="add mod">
          <ac:chgData name="Downs, Jason" userId="81eb1042-01fe-4f83-8b54-2e8e6859263d" providerId="ADAL" clId="{937748E1-4FD7-44E0-9B1B-3117EEE2559C}" dt="2025-06-02T18:04:06.085" v="1686" actId="14100"/>
          <ac:picMkLst>
            <pc:docMk/>
            <pc:sldMk cId="4077144106" sldId="267"/>
            <ac:picMk id="8" creationId="{F7C24E5F-EC22-12D4-12DA-1016C4D5BAD7}"/>
          </ac:picMkLst>
        </pc:picChg>
        <pc:picChg chg="del">
          <ac:chgData name="Downs, Jason" userId="81eb1042-01fe-4f83-8b54-2e8e6859263d" providerId="ADAL" clId="{937748E1-4FD7-44E0-9B1B-3117EEE2559C}" dt="2025-06-01T20:52:56.274" v="1578" actId="21"/>
          <ac:picMkLst>
            <pc:docMk/>
            <pc:sldMk cId="4077144106" sldId="267"/>
            <ac:picMk id="11" creationId="{1FD39A22-21D5-8565-8FB7-AF46BA21D69E}"/>
          </ac:picMkLst>
        </pc:picChg>
        <pc:picChg chg="add mod">
          <ac:chgData name="Downs, Jason" userId="81eb1042-01fe-4f83-8b54-2e8e6859263d" providerId="ADAL" clId="{937748E1-4FD7-44E0-9B1B-3117EEE2559C}" dt="2025-06-02T18:04:09.706" v="1687" actId="14100"/>
          <ac:picMkLst>
            <pc:docMk/>
            <pc:sldMk cId="4077144106" sldId="267"/>
            <ac:picMk id="12" creationId="{644E5997-B0B1-DEC6-104C-9FC8B3AF858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D0E21-BB54-4DE1-A90C-8349453C0AC3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46037-3294-47E6-A84F-9D41DD1AF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3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6037-3294-47E6-A84F-9D41DD1AF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6E5A3-8636-03EB-4291-5F7201C43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AF88D-B839-13CE-FC12-DB9A14C7D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54F68-F042-9057-C55C-D0528C37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41D93-AAA0-DA6A-FA74-595FF083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10BE9-A6B4-0757-AF3C-785A02CD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5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4C78-8C5F-6051-C5CF-DDE4EA61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2E29-67DE-2C24-91B1-9E838142A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5245-1F7D-FA70-A25F-97576C79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0C882-972A-B1AD-7F57-51D6971C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299DD-F68A-A87D-882D-E16AC494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3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18168B-615C-F1D7-52FE-68963CE78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DC34B-4F55-3283-4A87-4618503A3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B356E-659B-E249-0220-AFBB194E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3608-97CA-0C22-16B6-C687DC97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CA3B-138A-613D-A4C0-66570B3C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D62B-0742-DE04-3489-7CA4F8F0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E2A5-0B0C-F36C-927B-12DA5B299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C5A4-8FAA-8B55-77FC-3240034A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E4E67-6D39-E27E-B140-43BD1902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68B23-B789-4BEB-65BC-9E5DE42F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8F4C-8FDA-DB1F-4A4F-E9F4BB85E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06BC2-6A97-CCD0-9A4B-EB230C644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117CE-724D-8D73-3AA5-85DB906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DF511-4C8F-0D64-FC49-E4085F6B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BEA72-7689-2499-7566-F8A83000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4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BB2E-C2A1-C1C3-EF6D-36AB2FB0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F7B7D-4A0D-AAEB-0193-452D4CB3A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A0A7A-C7C4-4336-FDFA-D9BA5E430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30D23-A32B-EA46-9CA4-3A969B06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0D0FA-49F6-2659-C16B-A1872023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E8B36-0074-8AE0-8D2A-CBDA6377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3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CE33-D15D-8E07-8DFD-7EC1EB23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A12FE-AF04-EE19-8655-B175ECD3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99CF2-F202-B8EF-FBE4-E8CADEB23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515325-ABE4-3185-E6F5-7BBBBE3C1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149F23-DEB7-5287-E998-D0237417C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1C2100-24FA-C044-978C-CCC9B115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4A5C22-8DA4-4F1B-0D8B-487207AC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58779-72C1-D935-F012-2EA63DCF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7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62AD-9870-672D-62E1-2CD78387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51E3C-E489-09B3-7981-6CA7202A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3FF44-09A0-4A45-327F-65E89FC3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747DE-D9CB-FDE3-4CF2-2FE632E4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1BB13-A008-C91D-A66C-76BFF8D1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173C0-888E-5FC3-1F46-3C1F9001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2755F-DE08-9A3A-1C03-2F2DF9AB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1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17FB-6B6C-AB3B-4FEC-8C37C587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267A8-EE5F-6CD3-3883-DBFBB230D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C362A-F051-AAD1-A9AD-BBED642CE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93A28-43B8-47C3-11F1-73BE9430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E79DF-ADBD-8FE9-F68A-8D0FC3BB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2782F-D014-D4B0-34AE-54813C70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2312A-C149-7D49-C5F2-30F8792F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4A083-08E7-1D82-2C93-221A49D12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1A34E-2030-008B-1F7B-48E176FBB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5B913-267D-9139-2B59-188FB52F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48DB2-FB4D-47EF-22CC-6D3533DE7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AEC0B-25B8-4CC5-308D-D94BF9B2C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5EF4C-C3F4-DB67-26DA-34832F1E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13BBC-6AA7-FF5D-F9B3-76C4D2DB0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D2EBB-9B3E-7A83-42B9-2FF0EA4D0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43FC0E-0FB8-4FA9-91FC-33ED5744934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5E335-8042-4CF1-CE0B-FC47DE2F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FA60-BA10-01EA-133C-D0DF881EF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DDD23-3645-4DF7-839A-28CC9681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7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13D9-C99F-3BB0-4760-28CA6D01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6459EA-5F8E-FF98-B457-E95321BA3E61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Napa County Fire Department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71FE7-F96C-0FB1-D394-AE76AD6311FE}"/>
              </a:ext>
            </a:extLst>
          </p:cNvPr>
          <p:cNvSpPr txBox="1"/>
          <p:nvPr/>
        </p:nvSpPr>
        <p:spPr>
          <a:xfrm>
            <a:off x="4236573" y="3069431"/>
            <a:ext cx="7452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ptos Black" panose="020B0004020202020204" pitchFamily="34" charset="0"/>
              </a:rPr>
              <a:t>Local Responsibility Area </a:t>
            </a:r>
            <a:endParaRPr lang="en-US" sz="1200" b="1" dirty="0">
              <a:latin typeface="Aptos Black" panose="020B0004020202020204" pitchFamily="34" charset="0"/>
            </a:endParaRPr>
          </a:p>
          <a:p>
            <a:pPr algn="ctr"/>
            <a:r>
              <a:rPr lang="en-US" sz="4400" b="1" dirty="0">
                <a:latin typeface="Aptos Black" panose="020B0004020202020204" pitchFamily="34" charset="0"/>
              </a:rPr>
              <a:t>Fire Hazard Severity Zones</a:t>
            </a:r>
          </a:p>
          <a:p>
            <a:pPr algn="ctr"/>
            <a:endParaRPr lang="en-US" sz="1000" dirty="0">
              <a:latin typeface="Aptos Black" panose="020B0004020202020204" pitchFamily="34" charset="0"/>
            </a:endParaRPr>
          </a:p>
          <a:p>
            <a:pPr algn="ctr"/>
            <a:r>
              <a:rPr lang="en-US" sz="3200" dirty="0">
                <a:latin typeface="Aptos Black" panose="020B0004020202020204" pitchFamily="34" charset="0"/>
              </a:rPr>
              <a:t>Local Ordinance &amp; Map Adoption </a:t>
            </a:r>
          </a:p>
          <a:p>
            <a:pPr algn="ctr"/>
            <a:endParaRPr lang="en-US" sz="4000" dirty="0">
              <a:latin typeface="Aptos Black" panose="020B0004020202020204" pitchFamily="34" charset="0"/>
            </a:endParaRPr>
          </a:p>
          <a:p>
            <a:pPr algn="ctr"/>
            <a:r>
              <a:rPr lang="en-US" sz="3200" dirty="0">
                <a:latin typeface="Aptos Black" panose="020B0004020202020204" pitchFamily="34" charset="0"/>
              </a:rPr>
              <a:t>Town of Yountville</a:t>
            </a:r>
          </a:p>
          <a:p>
            <a:pPr algn="ctr"/>
            <a:r>
              <a:rPr lang="en-US" sz="3200" dirty="0">
                <a:latin typeface="Aptos Black" panose="020B0004020202020204" pitchFamily="34" charset="0"/>
              </a:rPr>
              <a:t>June 3</a:t>
            </a:r>
            <a:r>
              <a:rPr lang="en-US" sz="3200" baseline="30000" dirty="0">
                <a:latin typeface="Aptos Black" panose="020B0004020202020204" pitchFamily="34" charset="0"/>
              </a:rPr>
              <a:t>rd</a:t>
            </a:r>
            <a:r>
              <a:rPr lang="en-US" sz="3200" dirty="0">
                <a:latin typeface="Aptos Black" panose="020B0004020202020204" pitchFamily="34" charset="0"/>
              </a:rPr>
              <a:t>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E5899-C4C1-CA55-7D93-476DEB9C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7" y="952500"/>
            <a:ext cx="4004926" cy="5810250"/>
          </a:xfrm>
          <a:prstGeom prst="rect">
            <a:avLst/>
          </a:prstGeom>
        </p:spPr>
      </p:pic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379ADA79-1CE1-9E8A-5B1B-B44B6799E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36" y="952500"/>
            <a:ext cx="2806035" cy="2011680"/>
          </a:xfrm>
          <a:prstGeom prst="rect">
            <a:avLst/>
          </a:prstGeom>
        </p:spPr>
      </p:pic>
      <p:pic>
        <p:nvPicPr>
          <p:cNvPr id="8" name="Picture 7" descr="Logo, calendar&#10;&#10;AI-generated content may be incorrect.">
            <a:extLst>
              <a:ext uri="{FF2B5EF4-FFF2-40B4-BE49-F238E27FC236}">
                <a16:creationId xmlns:a16="http://schemas.microsoft.com/office/drawing/2014/main" id="{716154B7-B519-552A-9B25-2BBE8797E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89" y="27515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7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95B05-0356-0363-1AA8-B76C2262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F163F1-1B2A-9280-25A1-F640DD303FE1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Fire Hazard Severity Zones - Facts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47B4EF-341C-13A9-CC5A-F7BDCF87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8380">
            <a:off x="361492" y="1137171"/>
            <a:ext cx="4489392" cy="540872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A7DA3D-30FB-5818-4812-F12F219E05EC}"/>
              </a:ext>
            </a:extLst>
          </p:cNvPr>
          <p:cNvSpPr txBox="1">
            <a:spLocks/>
          </p:cNvSpPr>
          <p:nvPr/>
        </p:nvSpPr>
        <p:spPr>
          <a:xfrm>
            <a:off x="3048000" y="1485374"/>
            <a:ext cx="9144000" cy="517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What are the Zones?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maps are required by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Government Code 51178 &amp; 51179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Identify levels of fire hazard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  • 3 levels (Moderate, High, &amp; Very High)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F7DF86-976B-5407-4ADD-004898912DD2}"/>
              </a:ext>
            </a:extLst>
          </p:cNvPr>
          <p:cNvSpPr txBox="1">
            <a:spLocks/>
          </p:cNvSpPr>
          <p:nvPr/>
        </p:nvSpPr>
        <p:spPr>
          <a:xfrm>
            <a:off x="2606188" y="1227036"/>
            <a:ext cx="8700369" cy="2049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The maps are required by Government Code 51178 &amp; 51179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Identify levels of fire hazard (Not Risk)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3 levels (Moderate, High, &amp; Very High)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5C600-8D48-434E-3E04-9A7D6807CB8E}"/>
              </a:ext>
            </a:extLst>
          </p:cNvPr>
          <p:cNvSpPr txBox="1"/>
          <p:nvPr/>
        </p:nvSpPr>
        <p:spPr>
          <a:xfrm>
            <a:off x="4990561" y="3255964"/>
            <a:ext cx="70708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600" dirty="0"/>
              <a:t>CAL FIRE used the best available science and data to develop, and field test a model that served as the basis of zone assignments. The model evaluated the probability of the area burning and potential fire behavior in the area.</a:t>
            </a:r>
          </a:p>
          <a:p>
            <a:pPr algn="l"/>
            <a:endParaRPr lang="en-US" sz="10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600" dirty="0"/>
              <a:t>Factors: fire history, vegetation, flame length, blowing embers, proximity to wildland, terrain, and weather</a:t>
            </a:r>
          </a:p>
        </p:txBody>
      </p:sp>
      <p:pic>
        <p:nvPicPr>
          <p:cNvPr id="8" name="Picture 7" descr="Logo, calendar&#10;&#10;AI-generated content may be incorrect.">
            <a:extLst>
              <a:ext uri="{FF2B5EF4-FFF2-40B4-BE49-F238E27FC236}">
                <a16:creationId xmlns:a16="http://schemas.microsoft.com/office/drawing/2014/main" id="{B1426DF3-97BC-3826-79F3-39BECC722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89" y="27515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37524-B452-B13C-8C09-6CCA52479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221919-3A21-81A1-00F6-51A141DBB3EA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Napa County / Town of Yountville LRA Maps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4ECF2-B2DB-700E-8A9C-07DDC68E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4" y="1013726"/>
            <a:ext cx="7685315" cy="5844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A5E548-2581-68A4-3AD9-62B22A122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726"/>
            <a:ext cx="4266660" cy="5844274"/>
          </a:xfrm>
          <a:prstGeom prst="rect">
            <a:avLst/>
          </a:prstGeom>
        </p:spPr>
      </p:pic>
      <p:pic>
        <p:nvPicPr>
          <p:cNvPr id="2" name="Picture 1" descr="Logo, calendar&#10;&#10;AI-generated content may be incorrect.">
            <a:extLst>
              <a:ext uri="{FF2B5EF4-FFF2-40B4-BE49-F238E27FC236}">
                <a16:creationId xmlns:a16="http://schemas.microsoft.com/office/drawing/2014/main" id="{59AB0E34-6F1C-B767-D50E-B2F5106B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89" y="27515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3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9A4DD-52BD-43F2-A2D4-7AF2B311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97F31FD-E967-8117-3629-80B6D61B2F2E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How will these maps be used by Napa County?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68B61-4CFB-B3E7-C0A2-3951045B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2" r="26980"/>
          <a:stretch/>
        </p:blipFill>
        <p:spPr>
          <a:xfrm>
            <a:off x="244555" y="1338624"/>
            <a:ext cx="4144314" cy="51788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C429E-6D29-3420-A6B3-3DDFF9DFF8F5}"/>
              </a:ext>
            </a:extLst>
          </p:cNvPr>
          <p:cNvSpPr txBox="1">
            <a:spLocks/>
          </p:cNvSpPr>
          <p:nvPr/>
        </p:nvSpPr>
        <p:spPr>
          <a:xfrm>
            <a:off x="4499603" y="1338625"/>
            <a:ext cx="7383834" cy="5178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3200" dirty="0"/>
              <a:t>Building standards for new construction in the Wildland-Urban Interface (California Building Code Chapter 7A)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100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3200" dirty="0"/>
              <a:t>Property development standards such as road widths, water supply and signage (Fire Safe Regulations)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100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3200" dirty="0"/>
              <a:t>Defensible Space Requirements (Government Code 51182)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100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3200" dirty="0"/>
              <a:t>Natural hazard real estate disclosure (AB 38 Inspections)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Logo, calendar&#10;&#10;AI-generated content may be incorrect.">
            <a:extLst>
              <a:ext uri="{FF2B5EF4-FFF2-40B4-BE49-F238E27FC236}">
                <a16:creationId xmlns:a16="http://schemas.microsoft.com/office/drawing/2014/main" id="{E103F944-3374-8329-C5F3-B6C2AD4CE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89" y="27515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0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BAAF-A07F-C583-E0E1-5B2F3FC2C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2595C7-7667-6C68-E64D-3D41379CDFA9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What's Impacted…..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8CDEB-0F36-4666-0860-9FF8DA5B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321"/>
            <a:ext cx="12192000" cy="5958679"/>
          </a:xfrm>
          <a:prstGeom prst="rect">
            <a:avLst/>
          </a:prstGeom>
        </p:spPr>
      </p:pic>
      <p:pic>
        <p:nvPicPr>
          <p:cNvPr id="2" name="Picture 1" descr="Logo, calendar&#10;&#10;AI-generated content may be incorrect.">
            <a:extLst>
              <a:ext uri="{FF2B5EF4-FFF2-40B4-BE49-F238E27FC236}">
                <a16:creationId xmlns:a16="http://schemas.microsoft.com/office/drawing/2014/main" id="{6EC01458-61A6-A7ED-D367-2D5CD2288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89" y="27516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2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91FA-C40B-8A5F-C927-5CDA40BC0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34909C-285D-7759-A9C6-C93DBF6F5100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How will this impact Yountville…..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430FB-F58E-05D2-135C-8C8302188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373" y="1091110"/>
            <a:ext cx="4240341" cy="56780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BC2317-58AF-48E2-C037-5A16615E255B}"/>
              </a:ext>
            </a:extLst>
          </p:cNvPr>
          <p:cNvSpPr txBox="1"/>
          <p:nvPr/>
        </p:nvSpPr>
        <p:spPr>
          <a:xfrm>
            <a:off x="0" y="972699"/>
            <a:ext cx="68697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Portions of northern Yountville have been designated as Moderate and High Fire Hazard Severity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Veterans Home is now classified within a Very High Fire Hazard Severity Zone (VHFHSZ).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Office of the State Fire Marshal (OSFM) is responsible for defensible space inspections and enforcement at the Veterans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CAL FIRE, Napa County Fire, NCFMO, and Firewise have completed fuel reduction projects on and west of the Veterans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Additional fuel reduction projects are planned in the western hills to help protect the Veterans Home and the Town of Yountville.</a:t>
            </a:r>
          </a:p>
        </p:txBody>
      </p:sp>
      <p:pic>
        <p:nvPicPr>
          <p:cNvPr id="3" name="Picture 2" descr="Logo, calendar&#10;&#10;AI-generated content may be incorrect.">
            <a:extLst>
              <a:ext uri="{FF2B5EF4-FFF2-40B4-BE49-F238E27FC236}">
                <a16:creationId xmlns:a16="http://schemas.microsoft.com/office/drawing/2014/main" id="{95931989-DBC1-769A-FA00-FF7488C23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89" y="27515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9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7456D-09C9-B986-895A-C4344C4BD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042E8DE-BEC5-9B00-F082-5A1843462729}"/>
              </a:ext>
            </a:extLst>
          </p:cNvPr>
          <p:cNvSpPr txBox="1"/>
          <p:nvPr/>
        </p:nvSpPr>
        <p:spPr>
          <a:xfrm>
            <a:off x="0" y="252990"/>
            <a:ext cx="12192000" cy="6463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Fuel Reduction Projects…..</a:t>
            </a:r>
          </a:p>
        </p:txBody>
      </p:sp>
      <p:pic>
        <p:nvPicPr>
          <p:cNvPr id="6" name="Picture 5" descr="A picture containing outdoor, grass, sky, tree&#10;&#10;AI-generated content may be incorrect.">
            <a:extLst>
              <a:ext uri="{FF2B5EF4-FFF2-40B4-BE49-F238E27FC236}">
                <a16:creationId xmlns:a16="http://schemas.microsoft.com/office/drawing/2014/main" id="{FBBA85F8-F84D-75D1-BD22-92F4E1359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1010912"/>
            <a:ext cx="7696201" cy="5853699"/>
          </a:xfrm>
          <a:prstGeom prst="rect">
            <a:avLst/>
          </a:prstGeom>
        </p:spPr>
      </p:pic>
      <p:pic>
        <p:nvPicPr>
          <p:cNvPr id="8" name="Picture 7" descr="A picture containing tree, outdoor, grass, power shovel&#10;&#10;AI-generated content may be incorrect.">
            <a:extLst>
              <a:ext uri="{FF2B5EF4-FFF2-40B4-BE49-F238E27FC236}">
                <a16:creationId xmlns:a16="http://schemas.microsoft.com/office/drawing/2014/main" id="{F7C24E5F-EC22-12D4-12DA-1016C4D5B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7762"/>
            <a:ext cx="4495799" cy="2920238"/>
          </a:xfrm>
          <a:prstGeom prst="rect">
            <a:avLst/>
          </a:prstGeom>
        </p:spPr>
      </p:pic>
      <p:pic>
        <p:nvPicPr>
          <p:cNvPr id="12" name="Picture 11" descr="A picture containing outdoor, sky, grass, yellow&#10;&#10;AI-generated content may be incorrect.">
            <a:extLst>
              <a:ext uri="{FF2B5EF4-FFF2-40B4-BE49-F238E27FC236}">
                <a16:creationId xmlns:a16="http://schemas.microsoft.com/office/drawing/2014/main" id="{644E5997-B0B1-DEC6-104C-9FC8B3AF8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301"/>
            <a:ext cx="4495798" cy="2933461"/>
          </a:xfrm>
          <a:prstGeom prst="rect">
            <a:avLst/>
          </a:prstGeom>
        </p:spPr>
      </p:pic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D3710076-92D1-DA9A-72C5-ED0B62FB5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3699"/>
            <a:ext cx="1275469" cy="914400"/>
          </a:xfrm>
          <a:prstGeom prst="rect">
            <a:avLst/>
          </a:prstGeom>
        </p:spPr>
      </p:pic>
      <p:pic>
        <p:nvPicPr>
          <p:cNvPr id="2" name="Picture 1" descr="Logo, calendar&#10;&#10;AI-generated content may be incorrect.">
            <a:extLst>
              <a:ext uri="{FF2B5EF4-FFF2-40B4-BE49-F238E27FC236}">
                <a16:creationId xmlns:a16="http://schemas.microsoft.com/office/drawing/2014/main" id="{6814E8F9-CE1B-B6D2-B256-5674EE549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9" y="0"/>
            <a:ext cx="91001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4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0C05444D41DC4F94D61B6F698E1549" ma:contentTypeVersion="13" ma:contentTypeDescription="Create a new document." ma:contentTypeScope="" ma:versionID="9c03006c50c6690a5bfa624e60e446ed">
  <xsd:schema xmlns:xsd="http://www.w3.org/2001/XMLSchema" xmlns:xs="http://www.w3.org/2001/XMLSchema" xmlns:p="http://schemas.microsoft.com/office/2006/metadata/properties" xmlns:ns2="7c96d2ac-e46d-4216-974b-5004c3ee180a" xmlns:ns3="ad52faf7-c24e-4843-8f6c-86d68290b46a" targetNamespace="http://schemas.microsoft.com/office/2006/metadata/properties" ma:root="true" ma:fieldsID="0578e4bb725ae116550e437aca219e22" ns2:_="" ns3:_="">
    <xsd:import namespace="7c96d2ac-e46d-4216-974b-5004c3ee180a"/>
    <xsd:import namespace="ad52faf7-c24e-4843-8f6c-86d68290b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6d2ac-e46d-4216-974b-5004c3ee1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be0dbce-6596-49d1-871c-140b71c78e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2faf7-c24e-4843-8f6c-86d68290b4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0e05eda-e176-4aa8-be1a-c31090d616c2}" ma:internalName="TaxCatchAll" ma:showField="CatchAllData" ma:web="ad52faf7-c24e-4843-8f6c-86d68290b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52faf7-c24e-4843-8f6c-86d68290b46a" xsi:nil="true"/>
    <lcf76f155ced4ddcb4097134ff3c332f xmlns="7c96d2ac-e46d-4216-974b-5004c3ee18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17A619-A574-4606-8C2B-B5CFDD55E28F}"/>
</file>

<file path=customXml/itemProps2.xml><?xml version="1.0" encoding="utf-8"?>
<ds:datastoreItem xmlns:ds="http://schemas.openxmlformats.org/officeDocument/2006/customXml" ds:itemID="{8283C9E6-F2D0-42C5-98E9-8357B004FD34}"/>
</file>

<file path=customXml/itemProps3.xml><?xml version="1.0" encoding="utf-8"?>
<ds:datastoreItem xmlns:ds="http://schemas.openxmlformats.org/officeDocument/2006/customXml" ds:itemID="{08A0CBC9-E052-4679-B205-70080A4D5A7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4468</TotalTime>
  <Words>345</Words>
  <Application>Microsoft Office PowerPoint</Application>
  <PresentationFormat>Widescreen</PresentationFormat>
  <Paragraphs>42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Black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Napa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Downs, Jason</dc:creator>
  <cp:lastModifiedBy>Downs, Jason</cp:lastModifiedBy>
  <cp:revision>1</cp:revision>
  <dcterms:created xsi:type="dcterms:W3CDTF">2025-05-02T13:09:47Z</dcterms:created>
  <dcterms:modified xsi:type="dcterms:W3CDTF">2025-06-02T18:45:45Z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0x010100B50C05444D41DC4F94D61B6F698E1549</vt:lpwstr>
  </property>
</Properties>
</file>