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92" r:id="rId2"/>
    <p:sldId id="346" r:id="rId3"/>
    <p:sldId id="347" r:id="rId4"/>
    <p:sldId id="348" r:id="rId5"/>
    <p:sldId id="349" r:id="rId6"/>
    <p:sldId id="340" r:id="rId7"/>
    <p:sldId id="344" r:id="rId8"/>
    <p:sldId id="343" r:id="rId9"/>
    <p:sldId id="350" r:id="rId10"/>
    <p:sldId id="345" r:id="rId11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Geneva" charset="0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Geneva" charset="0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Geneva" charset="0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Geneva" charset="0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Geneva" charset="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Grande" charset="0"/>
        <a:ea typeface="Geneva" charset="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Grande" charset="0"/>
        <a:ea typeface="Geneva" charset="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Grande" charset="0"/>
        <a:ea typeface="Geneva" charset="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Grande" charset="0"/>
        <a:ea typeface="Geneva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1DFD1B-3261-AAF1-9E3D-501C1CDBCDF4}" name="John Ferons" initials="JF" userId="S::jferons@townofyville.onmicrosoft.com::ed76a5e4-151a-48c7-989e-046cf7ec5f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6A13"/>
    <a:srgbClr val="263E08"/>
    <a:srgbClr val="4B5D81"/>
    <a:srgbClr val="D9D9D9"/>
    <a:srgbClr val="E9A06D"/>
    <a:srgbClr val="5A97D2"/>
    <a:srgbClr val="BAD830"/>
    <a:srgbClr val="80B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6" autoAdjust="0"/>
    <p:restoredTop sz="86410" autoAdjust="0"/>
  </p:normalViewPr>
  <p:slideViewPr>
    <p:cSldViewPr snapToGrid="0" snapToObjects="1">
      <p:cViewPr varScale="1">
        <p:scale>
          <a:sx n="95" d="100"/>
          <a:sy n="95" d="100"/>
        </p:scale>
        <p:origin x="205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>
        <p:scale>
          <a:sx n="200" d="100"/>
          <a:sy n="200" d="100"/>
        </p:scale>
        <p:origin x="480" y="-751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mailto:rramirez@yville.com" TargetMode="External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mailto:rramirez@yville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7F1C75-9A86-464A-8CE6-23569CB392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ED1BA53-9E93-42EF-A858-67076540A658}">
      <dgm:prSet/>
      <dgm:spPr/>
      <dgm:t>
        <a:bodyPr/>
        <a:lstStyle/>
        <a:p>
          <a:pPr algn="ctr"/>
          <a:r>
            <a:rPr lang="en-US" dirty="0"/>
            <a:t>ADA Accessibility Parking </a:t>
          </a:r>
          <a:br>
            <a:rPr lang="en-US" dirty="0"/>
          </a:br>
          <a:r>
            <a:rPr lang="en-US" dirty="0"/>
            <a:t>Forrester Park and Three Weirs Park</a:t>
          </a:r>
        </a:p>
      </dgm:t>
    </dgm:pt>
    <dgm:pt modelId="{B7593817-2B64-448D-A0BC-8F7478022FB8}" type="parTrans" cxnId="{8543712C-6649-4955-AB18-F9A8E6274197}">
      <dgm:prSet/>
      <dgm:spPr/>
      <dgm:t>
        <a:bodyPr/>
        <a:lstStyle/>
        <a:p>
          <a:endParaRPr lang="en-US"/>
        </a:p>
      </dgm:t>
    </dgm:pt>
    <dgm:pt modelId="{5CB562AA-012A-4A4E-8D17-0C607259F6C8}" type="sibTrans" cxnId="{8543712C-6649-4955-AB18-F9A8E6274197}">
      <dgm:prSet/>
      <dgm:spPr/>
      <dgm:t>
        <a:bodyPr/>
        <a:lstStyle/>
        <a:p>
          <a:endParaRPr lang="en-US"/>
        </a:p>
      </dgm:t>
    </dgm:pt>
    <dgm:pt modelId="{840ED1FD-9E32-4173-83C0-25686D0E404F}" type="pres">
      <dgm:prSet presAssocID="{927F1C75-9A86-464A-8CE6-23569CB39291}" presName="linear" presStyleCnt="0">
        <dgm:presLayoutVars>
          <dgm:animLvl val="lvl"/>
          <dgm:resizeHandles val="exact"/>
        </dgm:presLayoutVars>
      </dgm:prSet>
      <dgm:spPr/>
    </dgm:pt>
    <dgm:pt modelId="{BDD20360-CF9D-4E4B-96F8-E86629F35379}" type="pres">
      <dgm:prSet presAssocID="{6ED1BA53-9E93-42EF-A858-67076540A658}" presName="parentText" presStyleLbl="node1" presStyleIdx="0" presStyleCnt="1" custLinFactNeighborX="1278" custLinFactNeighborY="-840">
        <dgm:presLayoutVars>
          <dgm:chMax val="0"/>
          <dgm:bulletEnabled val="1"/>
        </dgm:presLayoutVars>
      </dgm:prSet>
      <dgm:spPr/>
    </dgm:pt>
  </dgm:ptLst>
  <dgm:cxnLst>
    <dgm:cxn modelId="{8543712C-6649-4955-AB18-F9A8E6274197}" srcId="{927F1C75-9A86-464A-8CE6-23569CB39291}" destId="{6ED1BA53-9E93-42EF-A858-67076540A658}" srcOrd="0" destOrd="0" parTransId="{B7593817-2B64-448D-A0BC-8F7478022FB8}" sibTransId="{5CB562AA-012A-4A4E-8D17-0C607259F6C8}"/>
    <dgm:cxn modelId="{717BE43F-6530-4698-BE1F-F19C87394C9E}" type="presOf" srcId="{6ED1BA53-9E93-42EF-A858-67076540A658}" destId="{BDD20360-CF9D-4E4B-96F8-E86629F35379}" srcOrd="0" destOrd="0" presId="urn:microsoft.com/office/officeart/2005/8/layout/vList2"/>
    <dgm:cxn modelId="{539C025F-1CD5-4FC5-8406-F8FE1F511994}" type="presOf" srcId="{927F1C75-9A86-464A-8CE6-23569CB39291}" destId="{840ED1FD-9E32-4173-83C0-25686D0E404F}" srcOrd="0" destOrd="0" presId="urn:microsoft.com/office/officeart/2005/8/layout/vList2"/>
    <dgm:cxn modelId="{890FE9B8-0C04-4BD6-AC80-DE38AF4E6058}" type="presParOf" srcId="{840ED1FD-9E32-4173-83C0-25686D0E404F}" destId="{BDD20360-CF9D-4E4B-96F8-E86629F3537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9DF8FF6-3BDE-4733-9FFF-246CCDE5DD5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5EEA4E-0211-4A5B-9790-1870E27D3327}">
      <dgm:prSet/>
      <dgm:spPr/>
      <dgm:t>
        <a:bodyPr/>
        <a:lstStyle/>
        <a:p>
          <a:r>
            <a:rPr lang="en-US" b="1" dirty="0"/>
            <a:t>Contact:</a:t>
          </a:r>
          <a:endParaRPr lang="en-US" dirty="0"/>
        </a:p>
      </dgm:t>
    </dgm:pt>
    <dgm:pt modelId="{D2CB0CB3-189D-403E-8663-ED011CDCAFC8}" type="parTrans" cxnId="{6A38B1F0-B495-49EF-B3EF-24F6EAA22602}">
      <dgm:prSet/>
      <dgm:spPr/>
      <dgm:t>
        <a:bodyPr/>
        <a:lstStyle/>
        <a:p>
          <a:endParaRPr lang="en-US"/>
        </a:p>
      </dgm:t>
    </dgm:pt>
    <dgm:pt modelId="{ADE62A38-1636-4E3D-9EF0-6AED9314948F}" type="sibTrans" cxnId="{6A38B1F0-B495-49EF-B3EF-24F6EAA22602}">
      <dgm:prSet/>
      <dgm:spPr/>
      <dgm:t>
        <a:bodyPr/>
        <a:lstStyle/>
        <a:p>
          <a:endParaRPr lang="en-US"/>
        </a:p>
      </dgm:t>
    </dgm:pt>
    <dgm:pt modelId="{FB0421DD-42E5-4268-AD11-F1535560337C}">
      <dgm:prSet/>
      <dgm:spPr/>
      <dgm:t>
        <a:bodyPr/>
        <a:lstStyle/>
        <a:p>
          <a:r>
            <a:rPr lang="en-US" b="1" dirty="0"/>
            <a:t>email: </a:t>
          </a:r>
          <a:r>
            <a:rPr lang="en-US" b="1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rramirez@yville.com</a:t>
          </a:r>
          <a:endParaRPr lang="en-US" dirty="0">
            <a:solidFill>
              <a:schemeClr val="tx1"/>
            </a:solidFill>
          </a:endParaRPr>
        </a:p>
      </dgm:t>
    </dgm:pt>
    <dgm:pt modelId="{CEE09EE4-7175-46D8-8658-FD59379ED102}" type="parTrans" cxnId="{D027457C-25A1-44B0-BCF8-A23F03D5B958}">
      <dgm:prSet/>
      <dgm:spPr/>
      <dgm:t>
        <a:bodyPr/>
        <a:lstStyle/>
        <a:p>
          <a:endParaRPr lang="en-US"/>
        </a:p>
      </dgm:t>
    </dgm:pt>
    <dgm:pt modelId="{3E3673DF-28BF-4BCB-89D7-3F82FAD42980}" type="sibTrans" cxnId="{D027457C-25A1-44B0-BCF8-A23F03D5B958}">
      <dgm:prSet/>
      <dgm:spPr/>
      <dgm:t>
        <a:bodyPr/>
        <a:lstStyle/>
        <a:p>
          <a:endParaRPr lang="en-US"/>
        </a:p>
      </dgm:t>
    </dgm:pt>
    <dgm:pt modelId="{13BBA9DC-97B6-4F6C-8D5B-50E468B32DBA}">
      <dgm:prSet/>
      <dgm:spPr/>
      <dgm:t>
        <a:bodyPr/>
        <a:lstStyle/>
        <a:p>
          <a:r>
            <a:rPr lang="en-US" b="1" dirty="0"/>
            <a:t>phone: (707) 944-8851</a:t>
          </a:r>
          <a:endParaRPr lang="en-US" dirty="0"/>
        </a:p>
      </dgm:t>
    </dgm:pt>
    <dgm:pt modelId="{44072C7B-84BF-4FFB-88BE-A96F2554014C}" type="parTrans" cxnId="{61BAC0AF-8FE7-4B38-B9D1-2DEA2EFF5A4B}">
      <dgm:prSet/>
      <dgm:spPr/>
      <dgm:t>
        <a:bodyPr/>
        <a:lstStyle/>
        <a:p>
          <a:endParaRPr lang="en-US"/>
        </a:p>
      </dgm:t>
    </dgm:pt>
    <dgm:pt modelId="{C33A3A52-621E-4805-8375-5BB318036620}" type="sibTrans" cxnId="{61BAC0AF-8FE7-4B38-B9D1-2DEA2EFF5A4B}">
      <dgm:prSet/>
      <dgm:spPr/>
      <dgm:t>
        <a:bodyPr/>
        <a:lstStyle/>
        <a:p>
          <a:endParaRPr lang="en-US"/>
        </a:p>
      </dgm:t>
    </dgm:pt>
    <dgm:pt modelId="{9F0D4CD2-ED36-47E3-BE22-5B248B4A5C7D}">
      <dgm:prSet/>
      <dgm:spPr/>
      <dgm:t>
        <a:bodyPr/>
        <a:lstStyle/>
        <a:p>
          <a:r>
            <a:rPr lang="en-US" b="1"/>
            <a:t>Rosalba Ramirez </a:t>
          </a:r>
          <a:endParaRPr lang="en-US"/>
        </a:p>
      </dgm:t>
    </dgm:pt>
    <dgm:pt modelId="{48C6F880-08EA-4B31-9347-98D161A07296}" type="parTrans" cxnId="{54871E63-BAC4-4F11-9563-A6889433043C}">
      <dgm:prSet/>
      <dgm:spPr/>
      <dgm:t>
        <a:bodyPr/>
        <a:lstStyle/>
        <a:p>
          <a:endParaRPr lang="en-US"/>
        </a:p>
      </dgm:t>
    </dgm:pt>
    <dgm:pt modelId="{DEE68186-431F-415A-9308-EBEDA42132E8}" type="sibTrans" cxnId="{54871E63-BAC4-4F11-9563-A6889433043C}">
      <dgm:prSet/>
      <dgm:spPr/>
      <dgm:t>
        <a:bodyPr/>
        <a:lstStyle/>
        <a:p>
          <a:endParaRPr lang="en-US"/>
        </a:p>
      </dgm:t>
    </dgm:pt>
    <dgm:pt modelId="{9717E3F4-0395-42BB-9010-F59B9AB955CD}" type="pres">
      <dgm:prSet presAssocID="{D9DF8FF6-3BDE-4733-9FFF-246CCDE5DD51}" presName="Name0" presStyleCnt="0">
        <dgm:presLayoutVars>
          <dgm:dir/>
          <dgm:animLvl val="lvl"/>
          <dgm:resizeHandles val="exact"/>
        </dgm:presLayoutVars>
      </dgm:prSet>
      <dgm:spPr/>
    </dgm:pt>
    <dgm:pt modelId="{EBE990FF-0DAD-4B38-9B5A-78AB3D431F15}" type="pres">
      <dgm:prSet presAssocID="{895EEA4E-0211-4A5B-9790-1870E27D3327}" presName="composite" presStyleCnt="0"/>
      <dgm:spPr/>
    </dgm:pt>
    <dgm:pt modelId="{1A5E4FB9-1E9A-44D3-B139-5C1F3BA70DF0}" type="pres">
      <dgm:prSet presAssocID="{895EEA4E-0211-4A5B-9790-1870E27D3327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ABBD658A-1C9A-4C65-B9F9-B3E744AE62C0}" type="pres">
      <dgm:prSet presAssocID="{895EEA4E-0211-4A5B-9790-1870E27D3327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3E5D6905-0943-412C-A35F-252100747434}" type="presOf" srcId="{FB0421DD-42E5-4268-AD11-F1535560337C}" destId="{ABBD658A-1C9A-4C65-B9F9-B3E744AE62C0}" srcOrd="0" destOrd="1" presId="urn:microsoft.com/office/officeart/2005/8/layout/hList1"/>
    <dgm:cxn modelId="{8C6FFA34-EE8E-4535-8D52-B5E5C3C88B19}" type="presOf" srcId="{13BBA9DC-97B6-4F6C-8D5B-50E468B32DBA}" destId="{ABBD658A-1C9A-4C65-B9F9-B3E744AE62C0}" srcOrd="0" destOrd="2" presId="urn:microsoft.com/office/officeart/2005/8/layout/hList1"/>
    <dgm:cxn modelId="{54871E63-BAC4-4F11-9563-A6889433043C}" srcId="{895EEA4E-0211-4A5B-9790-1870E27D3327}" destId="{9F0D4CD2-ED36-47E3-BE22-5B248B4A5C7D}" srcOrd="0" destOrd="0" parTransId="{48C6F880-08EA-4B31-9347-98D161A07296}" sibTransId="{DEE68186-431F-415A-9308-EBEDA42132E8}"/>
    <dgm:cxn modelId="{D027457C-25A1-44B0-BCF8-A23F03D5B958}" srcId="{9F0D4CD2-ED36-47E3-BE22-5B248B4A5C7D}" destId="{FB0421DD-42E5-4268-AD11-F1535560337C}" srcOrd="0" destOrd="0" parTransId="{CEE09EE4-7175-46D8-8658-FD59379ED102}" sibTransId="{3E3673DF-28BF-4BCB-89D7-3F82FAD42980}"/>
    <dgm:cxn modelId="{07DC30A3-DF65-4181-8D3A-76AE0F2880B4}" type="presOf" srcId="{D9DF8FF6-3BDE-4733-9FFF-246CCDE5DD51}" destId="{9717E3F4-0395-42BB-9010-F59B9AB955CD}" srcOrd="0" destOrd="0" presId="urn:microsoft.com/office/officeart/2005/8/layout/hList1"/>
    <dgm:cxn modelId="{61BAC0AF-8FE7-4B38-B9D1-2DEA2EFF5A4B}" srcId="{9F0D4CD2-ED36-47E3-BE22-5B248B4A5C7D}" destId="{13BBA9DC-97B6-4F6C-8D5B-50E468B32DBA}" srcOrd="1" destOrd="0" parTransId="{44072C7B-84BF-4FFB-88BE-A96F2554014C}" sibTransId="{C33A3A52-621E-4805-8375-5BB318036620}"/>
    <dgm:cxn modelId="{7BEAFEDB-95AD-41A6-92E2-DB17D7187C46}" type="presOf" srcId="{9F0D4CD2-ED36-47E3-BE22-5B248B4A5C7D}" destId="{ABBD658A-1C9A-4C65-B9F9-B3E744AE62C0}" srcOrd="0" destOrd="0" presId="urn:microsoft.com/office/officeart/2005/8/layout/hList1"/>
    <dgm:cxn modelId="{6A38B1F0-B495-49EF-B3EF-24F6EAA22602}" srcId="{D9DF8FF6-3BDE-4733-9FFF-246CCDE5DD51}" destId="{895EEA4E-0211-4A5B-9790-1870E27D3327}" srcOrd="0" destOrd="0" parTransId="{D2CB0CB3-189D-403E-8663-ED011CDCAFC8}" sibTransId="{ADE62A38-1636-4E3D-9EF0-6AED9314948F}"/>
    <dgm:cxn modelId="{7DC527F9-C569-4A66-8E6A-486F5538680D}" type="presOf" srcId="{895EEA4E-0211-4A5B-9790-1870E27D3327}" destId="{1A5E4FB9-1E9A-44D3-B139-5C1F3BA70DF0}" srcOrd="0" destOrd="0" presId="urn:microsoft.com/office/officeart/2005/8/layout/hList1"/>
    <dgm:cxn modelId="{ADF9049A-C852-422A-9003-94C4D9E4D8B6}" type="presParOf" srcId="{9717E3F4-0395-42BB-9010-F59B9AB955CD}" destId="{EBE990FF-0DAD-4B38-9B5A-78AB3D431F15}" srcOrd="0" destOrd="0" presId="urn:microsoft.com/office/officeart/2005/8/layout/hList1"/>
    <dgm:cxn modelId="{00E5522F-DC21-4C10-9CAB-BCC4457CED59}" type="presParOf" srcId="{EBE990FF-0DAD-4B38-9B5A-78AB3D431F15}" destId="{1A5E4FB9-1E9A-44D3-B139-5C1F3BA70DF0}" srcOrd="0" destOrd="0" presId="urn:microsoft.com/office/officeart/2005/8/layout/hList1"/>
    <dgm:cxn modelId="{DAB43172-1E5C-4799-9B94-DDF795B7DF35}" type="presParOf" srcId="{EBE990FF-0DAD-4B38-9B5A-78AB3D431F15}" destId="{ABBD658A-1C9A-4C65-B9F9-B3E744AE62C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9D2EB70-13E4-4B64-989C-5ACC740ED82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433BE10-A34A-475A-9C48-30A436A93CD9}" type="pres">
      <dgm:prSet presAssocID="{89D2EB70-13E4-4B64-989C-5ACC740ED829}" presName="diagram" presStyleCnt="0">
        <dgm:presLayoutVars>
          <dgm:dir/>
          <dgm:resizeHandles val="exact"/>
        </dgm:presLayoutVars>
      </dgm:prSet>
      <dgm:spPr/>
    </dgm:pt>
  </dgm:ptLst>
  <dgm:cxnLst>
    <dgm:cxn modelId="{72AF09E2-E844-42DE-9062-1554BE695964}" type="presOf" srcId="{89D2EB70-13E4-4B64-989C-5ACC740ED829}" destId="{A433BE10-A34A-475A-9C48-30A436A93CD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75A58A-7A01-47C8-9D97-C763A71C7F83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594A3D-61ED-47F4-BB24-AEDF83F35359}">
      <dgm:prSet/>
      <dgm:spPr/>
      <dgm:t>
        <a:bodyPr/>
        <a:lstStyle/>
        <a:p>
          <a:r>
            <a:rPr lang="en-US" b="1"/>
            <a:t>CIP Project: </a:t>
          </a:r>
          <a:endParaRPr lang="en-US"/>
        </a:p>
      </dgm:t>
    </dgm:pt>
    <dgm:pt modelId="{903CEC1E-4CF0-46A0-AF75-A259BC6D3A88}" type="parTrans" cxnId="{3D09839E-7E1F-46BE-A1EB-4E6F14691A3D}">
      <dgm:prSet/>
      <dgm:spPr/>
      <dgm:t>
        <a:bodyPr/>
        <a:lstStyle/>
        <a:p>
          <a:endParaRPr lang="en-US"/>
        </a:p>
      </dgm:t>
    </dgm:pt>
    <dgm:pt modelId="{F4767E47-02E1-4C76-AEF3-6F1C0B9A1C1F}" type="sibTrans" cxnId="{3D09839E-7E1F-46BE-A1EB-4E6F14691A3D}">
      <dgm:prSet/>
      <dgm:spPr/>
      <dgm:t>
        <a:bodyPr/>
        <a:lstStyle/>
        <a:p>
          <a:endParaRPr lang="en-US"/>
        </a:p>
      </dgm:t>
    </dgm:pt>
    <dgm:pt modelId="{30271183-77DB-4E9D-80BE-0B54A8C351F1}">
      <dgm:prSet/>
      <dgm:spPr/>
      <dgm:t>
        <a:bodyPr/>
        <a:lstStyle/>
        <a:p>
          <a:r>
            <a:rPr lang="en-US" dirty="0"/>
            <a:t>SP-0018</a:t>
          </a:r>
        </a:p>
      </dgm:t>
    </dgm:pt>
    <dgm:pt modelId="{C226DDD6-2927-4B51-9FE2-3D80F63C6994}" type="parTrans" cxnId="{E09B2DEA-6C08-4CA2-8CDE-F558C115C350}">
      <dgm:prSet/>
      <dgm:spPr/>
      <dgm:t>
        <a:bodyPr/>
        <a:lstStyle/>
        <a:p>
          <a:endParaRPr lang="en-US"/>
        </a:p>
      </dgm:t>
    </dgm:pt>
    <dgm:pt modelId="{708C5150-7950-408E-BAD4-6D4E5B2CA962}" type="sibTrans" cxnId="{E09B2DEA-6C08-4CA2-8CDE-F558C115C350}">
      <dgm:prSet/>
      <dgm:spPr/>
      <dgm:t>
        <a:bodyPr/>
        <a:lstStyle/>
        <a:p>
          <a:endParaRPr lang="en-US"/>
        </a:p>
      </dgm:t>
    </dgm:pt>
    <dgm:pt modelId="{C1CC7BC2-BF04-4F3B-A4D8-D5686A64BB99}">
      <dgm:prSet/>
      <dgm:spPr/>
      <dgm:t>
        <a:bodyPr/>
        <a:lstStyle/>
        <a:p>
          <a:r>
            <a:rPr lang="en-US" dirty="0"/>
            <a:t>FY 2022/23</a:t>
          </a:r>
        </a:p>
      </dgm:t>
    </dgm:pt>
    <dgm:pt modelId="{95C6FF2B-773B-41E0-9131-B23C9739FA01}" type="parTrans" cxnId="{FD4E2FEF-AEEB-43CE-97AF-172775B134DE}">
      <dgm:prSet/>
      <dgm:spPr/>
      <dgm:t>
        <a:bodyPr/>
        <a:lstStyle/>
        <a:p>
          <a:endParaRPr lang="en-US"/>
        </a:p>
      </dgm:t>
    </dgm:pt>
    <dgm:pt modelId="{41EC8688-A3F5-4E90-87F5-3DFD62BBA4B0}" type="sibTrans" cxnId="{FD4E2FEF-AEEB-43CE-97AF-172775B134DE}">
      <dgm:prSet/>
      <dgm:spPr/>
      <dgm:t>
        <a:bodyPr/>
        <a:lstStyle/>
        <a:p>
          <a:endParaRPr lang="en-US"/>
        </a:p>
      </dgm:t>
    </dgm:pt>
    <dgm:pt modelId="{9C8AF1B5-F089-4CE3-B029-03D564D0C568}">
      <dgm:prSet/>
      <dgm:spPr/>
      <dgm:t>
        <a:bodyPr/>
        <a:lstStyle/>
        <a:p>
          <a:r>
            <a:rPr lang="en-US" b="1" dirty="0"/>
            <a:t>Grants:  </a:t>
          </a:r>
          <a:endParaRPr lang="en-US" dirty="0"/>
        </a:p>
      </dgm:t>
    </dgm:pt>
    <dgm:pt modelId="{B7CB3938-5519-4BFB-AA6D-8A9116FEE048}" type="parTrans" cxnId="{752DD992-9F1A-488F-8CA2-4846D4E5C505}">
      <dgm:prSet/>
      <dgm:spPr/>
      <dgm:t>
        <a:bodyPr/>
        <a:lstStyle/>
        <a:p>
          <a:endParaRPr lang="en-US"/>
        </a:p>
      </dgm:t>
    </dgm:pt>
    <dgm:pt modelId="{6C2130EF-7840-424F-955A-8B9CF5C54A87}" type="sibTrans" cxnId="{752DD992-9F1A-488F-8CA2-4846D4E5C505}">
      <dgm:prSet/>
      <dgm:spPr/>
      <dgm:t>
        <a:bodyPr/>
        <a:lstStyle/>
        <a:p>
          <a:endParaRPr lang="en-US"/>
        </a:p>
      </dgm:t>
    </dgm:pt>
    <dgm:pt modelId="{D914AE8C-E2F7-4647-8535-4E81971BC56C}">
      <dgm:prSet/>
      <dgm:spPr/>
      <dgm:t>
        <a:bodyPr/>
        <a:lstStyle/>
        <a:p>
          <a:r>
            <a:rPr lang="en-US" dirty="0"/>
            <a:t>Transportation Development Act (TDA) Funds</a:t>
          </a:r>
        </a:p>
      </dgm:t>
    </dgm:pt>
    <dgm:pt modelId="{3561993D-44F3-4429-8376-18E43B5E0D57}" type="parTrans" cxnId="{8CFEF9A4-B8FA-443A-8E0F-A982507C5257}">
      <dgm:prSet/>
      <dgm:spPr/>
      <dgm:t>
        <a:bodyPr/>
        <a:lstStyle/>
        <a:p>
          <a:endParaRPr lang="en-US"/>
        </a:p>
      </dgm:t>
    </dgm:pt>
    <dgm:pt modelId="{BFA30808-0FCD-4E19-91E1-58E3ABD27FE4}" type="sibTrans" cxnId="{8CFEF9A4-B8FA-443A-8E0F-A982507C5257}">
      <dgm:prSet/>
      <dgm:spPr/>
      <dgm:t>
        <a:bodyPr/>
        <a:lstStyle/>
        <a:p>
          <a:endParaRPr lang="en-US"/>
        </a:p>
      </dgm:t>
    </dgm:pt>
    <dgm:pt modelId="{D121ABD4-09C9-42F6-A6E9-52192C136676}">
      <dgm:prSet/>
      <dgm:spPr/>
      <dgm:t>
        <a:bodyPr/>
        <a:lstStyle/>
        <a:p>
          <a:r>
            <a:rPr lang="en-US" dirty="0"/>
            <a:t>$160,000</a:t>
          </a:r>
        </a:p>
      </dgm:t>
    </dgm:pt>
    <dgm:pt modelId="{4E101B15-CC86-4717-8B5C-A01BC502FF2C}" type="parTrans" cxnId="{E0C12933-92F6-4AF3-9C27-1C0BBD00FBD1}">
      <dgm:prSet/>
      <dgm:spPr/>
      <dgm:t>
        <a:bodyPr/>
        <a:lstStyle/>
        <a:p>
          <a:endParaRPr lang="en-US"/>
        </a:p>
      </dgm:t>
    </dgm:pt>
    <dgm:pt modelId="{929E1BA3-BC79-4F9E-8D24-52CD9D222A54}" type="sibTrans" cxnId="{E0C12933-92F6-4AF3-9C27-1C0BBD00FBD1}">
      <dgm:prSet/>
      <dgm:spPr/>
      <dgm:t>
        <a:bodyPr/>
        <a:lstStyle/>
        <a:p>
          <a:endParaRPr lang="en-US"/>
        </a:p>
      </dgm:t>
    </dgm:pt>
    <dgm:pt modelId="{D6421923-91F9-419D-95BF-EB2FA0CDCE1E}">
      <dgm:prSet/>
      <dgm:spPr/>
      <dgm:t>
        <a:bodyPr/>
        <a:lstStyle/>
        <a:p>
          <a:r>
            <a:rPr lang="en-US" b="1" dirty="0"/>
            <a:t>Remaining Work</a:t>
          </a:r>
          <a:endParaRPr lang="en-US" dirty="0"/>
        </a:p>
      </dgm:t>
    </dgm:pt>
    <dgm:pt modelId="{42ABA08F-CBC3-4F42-ACEC-8FBA573D9124}" type="parTrans" cxnId="{18BC7707-AD04-4488-A46F-323079826A75}">
      <dgm:prSet/>
      <dgm:spPr/>
      <dgm:t>
        <a:bodyPr/>
        <a:lstStyle/>
        <a:p>
          <a:endParaRPr lang="en-US"/>
        </a:p>
      </dgm:t>
    </dgm:pt>
    <dgm:pt modelId="{652C0B5A-405A-42B7-8021-9D80E10805BB}" type="sibTrans" cxnId="{18BC7707-AD04-4488-A46F-323079826A75}">
      <dgm:prSet/>
      <dgm:spPr/>
      <dgm:t>
        <a:bodyPr/>
        <a:lstStyle/>
        <a:p>
          <a:endParaRPr lang="en-US"/>
        </a:p>
      </dgm:t>
    </dgm:pt>
    <dgm:pt modelId="{E4C87F20-F722-404B-BAFF-1281381E0231}">
      <dgm:prSet/>
      <dgm:spPr/>
      <dgm:t>
        <a:bodyPr/>
        <a:lstStyle/>
        <a:p>
          <a:r>
            <a:rPr lang="en-US" dirty="0"/>
            <a:t>Community Outreach, Complete Design, Construction</a:t>
          </a:r>
        </a:p>
      </dgm:t>
    </dgm:pt>
    <dgm:pt modelId="{E148B705-3DC7-4CA5-8E12-4C28C92C4605}" type="parTrans" cxnId="{C2F67006-9436-4982-B71A-C55CCC407863}">
      <dgm:prSet/>
      <dgm:spPr/>
      <dgm:t>
        <a:bodyPr/>
        <a:lstStyle/>
        <a:p>
          <a:endParaRPr lang="en-US"/>
        </a:p>
      </dgm:t>
    </dgm:pt>
    <dgm:pt modelId="{BC2C5710-E630-40E4-A4DD-D66C443A0200}" type="sibTrans" cxnId="{C2F67006-9436-4982-B71A-C55CCC407863}">
      <dgm:prSet/>
      <dgm:spPr/>
      <dgm:t>
        <a:bodyPr/>
        <a:lstStyle/>
        <a:p>
          <a:endParaRPr lang="en-US"/>
        </a:p>
      </dgm:t>
    </dgm:pt>
    <dgm:pt modelId="{FC1FECAF-34BE-4578-BBED-0BFA4A2CD5F6}">
      <dgm:prSet/>
      <dgm:spPr/>
      <dgm:t>
        <a:bodyPr/>
        <a:lstStyle/>
        <a:p>
          <a:r>
            <a:rPr lang="en-US" b="1" dirty="0"/>
            <a:t>Scope</a:t>
          </a:r>
          <a:endParaRPr lang="en-US" dirty="0"/>
        </a:p>
      </dgm:t>
    </dgm:pt>
    <dgm:pt modelId="{ACAC8779-AE11-44C6-B268-DA18A31194B9}" type="parTrans" cxnId="{0BB571E6-76F5-403E-ABDD-49D43D0705E6}">
      <dgm:prSet/>
      <dgm:spPr/>
      <dgm:t>
        <a:bodyPr/>
        <a:lstStyle/>
        <a:p>
          <a:endParaRPr lang="en-US"/>
        </a:p>
      </dgm:t>
    </dgm:pt>
    <dgm:pt modelId="{B865CD49-5AE8-4458-8A9B-B0138016A925}" type="sibTrans" cxnId="{0BB571E6-76F5-403E-ABDD-49D43D0705E6}">
      <dgm:prSet/>
      <dgm:spPr/>
      <dgm:t>
        <a:bodyPr/>
        <a:lstStyle/>
        <a:p>
          <a:endParaRPr lang="en-US"/>
        </a:p>
      </dgm:t>
    </dgm:pt>
    <dgm:pt modelId="{70162423-3177-46A5-94C2-D36CE9BEB4B5}">
      <dgm:prSet/>
      <dgm:spPr/>
      <dgm:t>
        <a:bodyPr/>
        <a:lstStyle/>
        <a:p>
          <a:r>
            <a:rPr lang="en-US" u="sng" dirty="0"/>
            <a:t>One</a:t>
          </a:r>
          <a:r>
            <a:rPr lang="en-US" dirty="0"/>
            <a:t> accessible parking stall at </a:t>
          </a:r>
          <a:r>
            <a:rPr lang="en-US" u="sng" dirty="0"/>
            <a:t>each</a:t>
          </a:r>
          <a:r>
            <a:rPr lang="en-US" dirty="0"/>
            <a:t> location</a:t>
          </a:r>
        </a:p>
      </dgm:t>
    </dgm:pt>
    <dgm:pt modelId="{1251DF67-6BC2-4F4F-A00E-BF9A9A0F5E50}" type="parTrans" cxnId="{B6946490-666D-4DBE-9436-63A289C02252}">
      <dgm:prSet/>
      <dgm:spPr/>
      <dgm:t>
        <a:bodyPr/>
        <a:lstStyle/>
        <a:p>
          <a:endParaRPr lang="en-US"/>
        </a:p>
      </dgm:t>
    </dgm:pt>
    <dgm:pt modelId="{F0DC481D-51F2-45FB-9B7C-A86276CD712C}" type="sibTrans" cxnId="{B6946490-666D-4DBE-9436-63A289C02252}">
      <dgm:prSet/>
      <dgm:spPr/>
      <dgm:t>
        <a:bodyPr/>
        <a:lstStyle/>
        <a:p>
          <a:endParaRPr lang="en-US"/>
        </a:p>
      </dgm:t>
    </dgm:pt>
    <dgm:pt modelId="{3C8AFF27-4765-49C8-BFEE-18EF2E7F9FC4}">
      <dgm:prSet/>
      <dgm:spPr/>
      <dgm:t>
        <a:bodyPr/>
        <a:lstStyle/>
        <a:p>
          <a:r>
            <a:rPr lang="en-US" dirty="0"/>
            <a:t>Three Weirs Park</a:t>
          </a:r>
        </a:p>
      </dgm:t>
    </dgm:pt>
    <dgm:pt modelId="{B33CECB4-64B6-4BCD-83A9-A63222240D4F}" type="parTrans" cxnId="{18A46C7E-A112-49C4-A93B-4EF9ECD7BDE1}">
      <dgm:prSet/>
      <dgm:spPr/>
      <dgm:t>
        <a:bodyPr/>
        <a:lstStyle/>
        <a:p>
          <a:endParaRPr lang="en-US"/>
        </a:p>
      </dgm:t>
    </dgm:pt>
    <dgm:pt modelId="{10559EA9-4D19-4FCE-9847-05C987AC1098}" type="sibTrans" cxnId="{18A46C7E-A112-49C4-A93B-4EF9ECD7BDE1}">
      <dgm:prSet/>
      <dgm:spPr/>
      <dgm:t>
        <a:bodyPr/>
        <a:lstStyle/>
        <a:p>
          <a:endParaRPr lang="en-US"/>
        </a:p>
      </dgm:t>
    </dgm:pt>
    <dgm:pt modelId="{B6E48551-0C65-4656-A47C-C3530284214A}">
      <dgm:prSet/>
      <dgm:spPr/>
      <dgm:t>
        <a:bodyPr/>
        <a:lstStyle/>
        <a:p>
          <a:r>
            <a:rPr lang="en-US"/>
            <a:t>Forrester Park</a:t>
          </a:r>
        </a:p>
      </dgm:t>
    </dgm:pt>
    <dgm:pt modelId="{A5802FF7-2D3E-48A5-B72E-55C0F6EB600A}" type="parTrans" cxnId="{6D2C19D8-DBE0-493F-86D7-251E95DEFC16}">
      <dgm:prSet/>
      <dgm:spPr/>
      <dgm:t>
        <a:bodyPr/>
        <a:lstStyle/>
        <a:p>
          <a:endParaRPr lang="en-US"/>
        </a:p>
      </dgm:t>
    </dgm:pt>
    <dgm:pt modelId="{313020A7-70D6-49E4-AA67-8869E9A02B24}" type="sibTrans" cxnId="{6D2C19D8-DBE0-493F-86D7-251E95DEFC16}">
      <dgm:prSet/>
      <dgm:spPr/>
      <dgm:t>
        <a:bodyPr/>
        <a:lstStyle/>
        <a:p>
          <a:endParaRPr lang="en-US"/>
        </a:p>
      </dgm:t>
    </dgm:pt>
    <dgm:pt modelId="{9E97BCEB-59F3-4D49-B2A3-709C483DA053}">
      <dgm:prSet/>
      <dgm:spPr/>
      <dgm:t>
        <a:bodyPr/>
        <a:lstStyle/>
        <a:p>
          <a:r>
            <a:rPr lang="en-US" b="1" dirty="0"/>
            <a:t>This is NOT a project to construct sidewalks along the streets in the neighborhood. </a:t>
          </a:r>
          <a:endParaRPr lang="en-US" dirty="0"/>
        </a:p>
      </dgm:t>
    </dgm:pt>
    <dgm:pt modelId="{843A9E30-88F8-45E6-B8EC-C848DED0A1AC}" type="parTrans" cxnId="{0231CCDB-50FA-416D-AC86-F5BC7617449E}">
      <dgm:prSet/>
      <dgm:spPr/>
      <dgm:t>
        <a:bodyPr/>
        <a:lstStyle/>
        <a:p>
          <a:endParaRPr lang="en-US"/>
        </a:p>
      </dgm:t>
    </dgm:pt>
    <dgm:pt modelId="{5D83E5BC-0ED1-4EC7-BB87-080814FAD6D2}" type="sibTrans" cxnId="{0231CCDB-50FA-416D-AC86-F5BC7617449E}">
      <dgm:prSet/>
      <dgm:spPr/>
      <dgm:t>
        <a:bodyPr/>
        <a:lstStyle/>
        <a:p>
          <a:endParaRPr lang="en-US"/>
        </a:p>
      </dgm:t>
    </dgm:pt>
    <dgm:pt modelId="{278A9B7A-96CB-457F-8B6C-12DB83152850}" type="pres">
      <dgm:prSet presAssocID="{5675A58A-7A01-47C8-9D97-C763A71C7F83}" presName="Name0" presStyleCnt="0">
        <dgm:presLayoutVars>
          <dgm:dir/>
          <dgm:animLvl val="lvl"/>
          <dgm:resizeHandles val="exact"/>
        </dgm:presLayoutVars>
      </dgm:prSet>
      <dgm:spPr/>
    </dgm:pt>
    <dgm:pt modelId="{4431EEFC-0575-4967-94C0-2702CB350E42}" type="pres">
      <dgm:prSet presAssocID="{08594A3D-61ED-47F4-BB24-AEDF83F35359}" presName="linNode" presStyleCnt="0"/>
      <dgm:spPr/>
    </dgm:pt>
    <dgm:pt modelId="{50E47E38-8DF9-4547-998E-A47D6C6032B4}" type="pres">
      <dgm:prSet presAssocID="{08594A3D-61ED-47F4-BB24-AEDF83F35359}" presName="parTx" presStyleLbl="revTx" presStyleIdx="0" presStyleCnt="4">
        <dgm:presLayoutVars>
          <dgm:chMax val="1"/>
          <dgm:bulletEnabled val="1"/>
        </dgm:presLayoutVars>
      </dgm:prSet>
      <dgm:spPr/>
    </dgm:pt>
    <dgm:pt modelId="{63BEDBD0-A0E3-4ACD-9B94-AB049EE057C9}" type="pres">
      <dgm:prSet presAssocID="{08594A3D-61ED-47F4-BB24-AEDF83F35359}" presName="bracket" presStyleLbl="parChTrans1D1" presStyleIdx="0" presStyleCnt="4"/>
      <dgm:spPr/>
    </dgm:pt>
    <dgm:pt modelId="{7DB7299F-A971-482D-AC84-5A8EBC014EFD}" type="pres">
      <dgm:prSet presAssocID="{08594A3D-61ED-47F4-BB24-AEDF83F35359}" presName="spH" presStyleCnt="0"/>
      <dgm:spPr/>
    </dgm:pt>
    <dgm:pt modelId="{2179C70F-EC7C-4F0A-A63C-FC95214BF097}" type="pres">
      <dgm:prSet presAssocID="{08594A3D-61ED-47F4-BB24-AEDF83F35359}" presName="desTx" presStyleLbl="node1" presStyleIdx="0" presStyleCnt="4">
        <dgm:presLayoutVars>
          <dgm:bulletEnabled val="1"/>
        </dgm:presLayoutVars>
      </dgm:prSet>
      <dgm:spPr/>
    </dgm:pt>
    <dgm:pt modelId="{8E28601A-4DD7-4F3B-9C86-93FBCB2C4EC5}" type="pres">
      <dgm:prSet presAssocID="{F4767E47-02E1-4C76-AEF3-6F1C0B9A1C1F}" presName="spV" presStyleCnt="0"/>
      <dgm:spPr/>
    </dgm:pt>
    <dgm:pt modelId="{ED057CC7-9FDC-4726-9B6F-098DBA785784}" type="pres">
      <dgm:prSet presAssocID="{9C8AF1B5-F089-4CE3-B029-03D564D0C568}" presName="linNode" presStyleCnt="0"/>
      <dgm:spPr/>
    </dgm:pt>
    <dgm:pt modelId="{B6D6437A-623D-4BD5-A84D-335A40CEA3DA}" type="pres">
      <dgm:prSet presAssocID="{9C8AF1B5-F089-4CE3-B029-03D564D0C568}" presName="parTx" presStyleLbl="revTx" presStyleIdx="1" presStyleCnt="4">
        <dgm:presLayoutVars>
          <dgm:chMax val="1"/>
          <dgm:bulletEnabled val="1"/>
        </dgm:presLayoutVars>
      </dgm:prSet>
      <dgm:spPr/>
    </dgm:pt>
    <dgm:pt modelId="{86097CF5-101B-4C79-8212-E1C1C515876A}" type="pres">
      <dgm:prSet presAssocID="{9C8AF1B5-F089-4CE3-B029-03D564D0C568}" presName="bracket" presStyleLbl="parChTrans1D1" presStyleIdx="1" presStyleCnt="4"/>
      <dgm:spPr/>
    </dgm:pt>
    <dgm:pt modelId="{AF13DF40-50DF-4BBF-BF25-63678D7F9CCC}" type="pres">
      <dgm:prSet presAssocID="{9C8AF1B5-F089-4CE3-B029-03D564D0C568}" presName="spH" presStyleCnt="0"/>
      <dgm:spPr/>
    </dgm:pt>
    <dgm:pt modelId="{B35A21D1-03C5-48F6-B1A6-BD730017A94B}" type="pres">
      <dgm:prSet presAssocID="{9C8AF1B5-F089-4CE3-B029-03D564D0C568}" presName="desTx" presStyleLbl="node1" presStyleIdx="1" presStyleCnt="4">
        <dgm:presLayoutVars>
          <dgm:bulletEnabled val="1"/>
        </dgm:presLayoutVars>
      </dgm:prSet>
      <dgm:spPr/>
    </dgm:pt>
    <dgm:pt modelId="{F5C92CBE-386D-48AE-BA9D-1063AFBA7135}" type="pres">
      <dgm:prSet presAssocID="{6C2130EF-7840-424F-955A-8B9CF5C54A87}" presName="spV" presStyleCnt="0"/>
      <dgm:spPr/>
    </dgm:pt>
    <dgm:pt modelId="{96CB0B1C-B00A-498D-B9E2-45FEB0DC3889}" type="pres">
      <dgm:prSet presAssocID="{D6421923-91F9-419D-95BF-EB2FA0CDCE1E}" presName="linNode" presStyleCnt="0"/>
      <dgm:spPr/>
    </dgm:pt>
    <dgm:pt modelId="{81015C05-66FD-441E-BB0B-5F0EC724B6E3}" type="pres">
      <dgm:prSet presAssocID="{D6421923-91F9-419D-95BF-EB2FA0CDCE1E}" presName="parTx" presStyleLbl="revTx" presStyleIdx="2" presStyleCnt="4" custLinFactY="154407" custLinFactNeighborX="-977" custLinFactNeighborY="200000">
        <dgm:presLayoutVars>
          <dgm:chMax val="1"/>
          <dgm:bulletEnabled val="1"/>
        </dgm:presLayoutVars>
      </dgm:prSet>
      <dgm:spPr/>
    </dgm:pt>
    <dgm:pt modelId="{27260012-A2D0-4362-A743-F67530D9DED0}" type="pres">
      <dgm:prSet presAssocID="{D6421923-91F9-419D-95BF-EB2FA0CDCE1E}" presName="bracket" presStyleLbl="parChTrans1D1" presStyleIdx="2" presStyleCnt="4" custLinFactY="124029" custLinFactNeighborX="-2443" custLinFactNeighborY="200000"/>
      <dgm:spPr/>
    </dgm:pt>
    <dgm:pt modelId="{7A4B7012-0B22-4A1F-8D42-B15BC8EC4666}" type="pres">
      <dgm:prSet presAssocID="{D6421923-91F9-419D-95BF-EB2FA0CDCE1E}" presName="spH" presStyleCnt="0"/>
      <dgm:spPr/>
    </dgm:pt>
    <dgm:pt modelId="{20A1A646-B071-4F58-A65B-50D59E66A678}" type="pres">
      <dgm:prSet presAssocID="{D6421923-91F9-419D-95BF-EB2FA0CDCE1E}" presName="desTx" presStyleLbl="node1" presStyleIdx="2" presStyleCnt="4" custLinFactY="124029" custLinFactNeighborX="2444" custLinFactNeighborY="200000">
        <dgm:presLayoutVars>
          <dgm:bulletEnabled val="1"/>
        </dgm:presLayoutVars>
      </dgm:prSet>
      <dgm:spPr/>
    </dgm:pt>
    <dgm:pt modelId="{C86ED4E7-2248-46E7-92D9-DAEF4B07E6B4}" type="pres">
      <dgm:prSet presAssocID="{652C0B5A-405A-42B7-8021-9D80E10805BB}" presName="spV" presStyleCnt="0"/>
      <dgm:spPr/>
    </dgm:pt>
    <dgm:pt modelId="{69CEFFA6-F113-494D-B578-1CC0EC4774AA}" type="pres">
      <dgm:prSet presAssocID="{FC1FECAF-34BE-4578-BBED-0BFA4A2CD5F6}" presName="linNode" presStyleCnt="0"/>
      <dgm:spPr/>
    </dgm:pt>
    <dgm:pt modelId="{C59A15A9-F2EA-49E9-AA38-2F1A1DED146B}" type="pres">
      <dgm:prSet presAssocID="{FC1FECAF-34BE-4578-BBED-0BFA4A2CD5F6}" presName="parTx" presStyleLbl="revTx" presStyleIdx="3" presStyleCnt="4" custLinFactY="-77203" custLinFactNeighborX="-977" custLinFactNeighborY="-100000">
        <dgm:presLayoutVars>
          <dgm:chMax val="1"/>
          <dgm:bulletEnabled val="1"/>
        </dgm:presLayoutVars>
      </dgm:prSet>
      <dgm:spPr/>
    </dgm:pt>
    <dgm:pt modelId="{E64C7B16-70AE-43CD-BDAB-2B025CFC964C}" type="pres">
      <dgm:prSet presAssocID="{FC1FECAF-34BE-4578-BBED-0BFA4A2CD5F6}" presName="bracket" presStyleLbl="parChTrans1D1" presStyleIdx="3" presStyleCnt="4" custLinFactNeighborX="1" custLinFactNeighborY="-31292"/>
      <dgm:spPr/>
    </dgm:pt>
    <dgm:pt modelId="{F656AEF9-1312-417C-AFD2-72D3E764FC58}" type="pres">
      <dgm:prSet presAssocID="{FC1FECAF-34BE-4578-BBED-0BFA4A2CD5F6}" presName="spH" presStyleCnt="0"/>
      <dgm:spPr/>
    </dgm:pt>
    <dgm:pt modelId="{DF30AEC5-CDF4-42AF-AA82-90B4C140D3F6}" type="pres">
      <dgm:prSet presAssocID="{FC1FECAF-34BE-4578-BBED-0BFA4A2CD5F6}" presName="desTx" presStyleLbl="node1" presStyleIdx="3" presStyleCnt="4" custLinFactNeighborX="2445" custLinFactNeighborY="-36033">
        <dgm:presLayoutVars>
          <dgm:bulletEnabled val="1"/>
        </dgm:presLayoutVars>
      </dgm:prSet>
      <dgm:spPr/>
    </dgm:pt>
  </dgm:ptLst>
  <dgm:cxnLst>
    <dgm:cxn modelId="{C2F67006-9436-4982-B71A-C55CCC407863}" srcId="{D6421923-91F9-419D-95BF-EB2FA0CDCE1E}" destId="{E4C87F20-F722-404B-BAFF-1281381E0231}" srcOrd="0" destOrd="0" parTransId="{E148B705-3DC7-4CA5-8E12-4C28C92C4605}" sibTransId="{BC2C5710-E630-40E4-A4DD-D66C443A0200}"/>
    <dgm:cxn modelId="{18BC7707-AD04-4488-A46F-323079826A75}" srcId="{5675A58A-7A01-47C8-9D97-C763A71C7F83}" destId="{D6421923-91F9-419D-95BF-EB2FA0CDCE1E}" srcOrd="2" destOrd="0" parTransId="{42ABA08F-CBC3-4F42-ACEC-8FBA573D9124}" sibTransId="{652C0B5A-405A-42B7-8021-9D80E10805BB}"/>
    <dgm:cxn modelId="{1E222B25-BB45-4316-B88D-9787E93E6A9A}" type="presOf" srcId="{9E97BCEB-59F3-4D49-B2A3-709C483DA053}" destId="{DF30AEC5-CDF4-42AF-AA82-90B4C140D3F6}" srcOrd="0" destOrd="3" presId="urn:diagrams.loki3.com/BracketList"/>
    <dgm:cxn modelId="{21E0BA27-C18C-41E3-ACEC-B0A5108C7DFD}" type="presOf" srcId="{FC1FECAF-34BE-4578-BBED-0BFA4A2CD5F6}" destId="{C59A15A9-F2EA-49E9-AA38-2F1A1DED146B}" srcOrd="0" destOrd="0" presId="urn:diagrams.loki3.com/BracketList"/>
    <dgm:cxn modelId="{E0C12933-92F6-4AF3-9C27-1C0BBD00FBD1}" srcId="{9C8AF1B5-F089-4CE3-B029-03D564D0C568}" destId="{D121ABD4-09C9-42F6-A6E9-52192C136676}" srcOrd="1" destOrd="0" parTransId="{4E101B15-CC86-4717-8B5C-A01BC502FF2C}" sibTransId="{929E1BA3-BC79-4F9E-8D24-52CD9D222A54}"/>
    <dgm:cxn modelId="{06933935-8934-4763-A3B6-725952D674DA}" type="presOf" srcId="{3C8AFF27-4765-49C8-BFEE-18EF2E7F9FC4}" destId="{DF30AEC5-CDF4-42AF-AA82-90B4C140D3F6}" srcOrd="0" destOrd="1" presId="urn:diagrams.loki3.com/BracketList"/>
    <dgm:cxn modelId="{56CFA538-DC8A-4A3D-A69E-B46D2CCCA126}" type="presOf" srcId="{70162423-3177-46A5-94C2-D36CE9BEB4B5}" destId="{DF30AEC5-CDF4-42AF-AA82-90B4C140D3F6}" srcOrd="0" destOrd="0" presId="urn:diagrams.loki3.com/BracketList"/>
    <dgm:cxn modelId="{E34AFF65-8673-438E-8196-CC4224ED185C}" type="presOf" srcId="{B6E48551-0C65-4656-A47C-C3530284214A}" destId="{DF30AEC5-CDF4-42AF-AA82-90B4C140D3F6}" srcOrd="0" destOrd="2" presId="urn:diagrams.loki3.com/BracketList"/>
    <dgm:cxn modelId="{D4CB196E-1779-425B-9A1D-C439B2B88177}" type="presOf" srcId="{5675A58A-7A01-47C8-9D97-C763A71C7F83}" destId="{278A9B7A-96CB-457F-8B6C-12DB83152850}" srcOrd="0" destOrd="0" presId="urn:diagrams.loki3.com/BracketList"/>
    <dgm:cxn modelId="{18A46C7E-A112-49C4-A93B-4EF9ECD7BDE1}" srcId="{70162423-3177-46A5-94C2-D36CE9BEB4B5}" destId="{3C8AFF27-4765-49C8-BFEE-18EF2E7F9FC4}" srcOrd="0" destOrd="0" parTransId="{B33CECB4-64B6-4BCD-83A9-A63222240D4F}" sibTransId="{10559EA9-4D19-4FCE-9847-05C987AC1098}"/>
    <dgm:cxn modelId="{683E9886-BFA5-4297-9237-CE42ACC7BC44}" type="presOf" srcId="{30271183-77DB-4E9D-80BE-0B54A8C351F1}" destId="{2179C70F-EC7C-4F0A-A63C-FC95214BF097}" srcOrd="0" destOrd="0" presId="urn:diagrams.loki3.com/BracketList"/>
    <dgm:cxn modelId="{B6946490-666D-4DBE-9436-63A289C02252}" srcId="{FC1FECAF-34BE-4578-BBED-0BFA4A2CD5F6}" destId="{70162423-3177-46A5-94C2-D36CE9BEB4B5}" srcOrd="0" destOrd="0" parTransId="{1251DF67-6BC2-4F4F-A00E-BF9A9A0F5E50}" sibTransId="{F0DC481D-51F2-45FB-9B7C-A86276CD712C}"/>
    <dgm:cxn modelId="{752DD992-9F1A-488F-8CA2-4846D4E5C505}" srcId="{5675A58A-7A01-47C8-9D97-C763A71C7F83}" destId="{9C8AF1B5-F089-4CE3-B029-03D564D0C568}" srcOrd="1" destOrd="0" parTransId="{B7CB3938-5519-4BFB-AA6D-8A9116FEE048}" sibTransId="{6C2130EF-7840-424F-955A-8B9CF5C54A87}"/>
    <dgm:cxn modelId="{F2F53793-3410-45D8-8238-026CAB0B4F12}" type="presOf" srcId="{08594A3D-61ED-47F4-BB24-AEDF83F35359}" destId="{50E47E38-8DF9-4547-998E-A47D6C6032B4}" srcOrd="0" destOrd="0" presId="urn:diagrams.loki3.com/BracketList"/>
    <dgm:cxn modelId="{3D09839E-7E1F-46BE-A1EB-4E6F14691A3D}" srcId="{5675A58A-7A01-47C8-9D97-C763A71C7F83}" destId="{08594A3D-61ED-47F4-BB24-AEDF83F35359}" srcOrd="0" destOrd="0" parTransId="{903CEC1E-4CF0-46A0-AF75-A259BC6D3A88}" sibTransId="{F4767E47-02E1-4C76-AEF3-6F1C0B9A1C1F}"/>
    <dgm:cxn modelId="{8CFEF9A4-B8FA-443A-8E0F-A982507C5257}" srcId="{9C8AF1B5-F089-4CE3-B029-03D564D0C568}" destId="{D914AE8C-E2F7-4647-8535-4E81971BC56C}" srcOrd="0" destOrd="0" parTransId="{3561993D-44F3-4429-8376-18E43B5E0D57}" sibTransId="{BFA30808-0FCD-4E19-91E1-58E3ABD27FE4}"/>
    <dgm:cxn modelId="{F1D1D2D1-7EEA-43C7-9CFD-D2A67EDBC293}" type="presOf" srcId="{D6421923-91F9-419D-95BF-EB2FA0CDCE1E}" destId="{81015C05-66FD-441E-BB0B-5F0EC724B6E3}" srcOrd="0" destOrd="0" presId="urn:diagrams.loki3.com/BracketList"/>
    <dgm:cxn modelId="{6D2C19D8-DBE0-493F-86D7-251E95DEFC16}" srcId="{70162423-3177-46A5-94C2-D36CE9BEB4B5}" destId="{B6E48551-0C65-4656-A47C-C3530284214A}" srcOrd="1" destOrd="0" parTransId="{A5802FF7-2D3E-48A5-B72E-55C0F6EB600A}" sibTransId="{313020A7-70D6-49E4-AA67-8869E9A02B24}"/>
    <dgm:cxn modelId="{0231CCDB-50FA-416D-AC86-F5BC7617449E}" srcId="{FC1FECAF-34BE-4578-BBED-0BFA4A2CD5F6}" destId="{9E97BCEB-59F3-4D49-B2A3-709C483DA053}" srcOrd="1" destOrd="0" parTransId="{843A9E30-88F8-45E6-B8EC-C848DED0A1AC}" sibTransId="{5D83E5BC-0ED1-4EC7-BB87-080814FAD6D2}"/>
    <dgm:cxn modelId="{8A4A8CE1-D776-4019-8930-5BD05BB5EFCB}" type="presOf" srcId="{C1CC7BC2-BF04-4F3B-A4D8-D5686A64BB99}" destId="{2179C70F-EC7C-4F0A-A63C-FC95214BF097}" srcOrd="0" destOrd="1" presId="urn:diagrams.loki3.com/BracketList"/>
    <dgm:cxn modelId="{4804F7E1-3228-4446-A75C-3487B0B50E55}" type="presOf" srcId="{9C8AF1B5-F089-4CE3-B029-03D564D0C568}" destId="{B6D6437A-623D-4BD5-A84D-335A40CEA3DA}" srcOrd="0" destOrd="0" presId="urn:diagrams.loki3.com/BracketList"/>
    <dgm:cxn modelId="{D8BEA8E2-BD80-484D-9753-AE3339D7D4C7}" type="presOf" srcId="{D121ABD4-09C9-42F6-A6E9-52192C136676}" destId="{B35A21D1-03C5-48F6-B1A6-BD730017A94B}" srcOrd="0" destOrd="1" presId="urn:diagrams.loki3.com/BracketList"/>
    <dgm:cxn modelId="{0BB571E6-76F5-403E-ABDD-49D43D0705E6}" srcId="{5675A58A-7A01-47C8-9D97-C763A71C7F83}" destId="{FC1FECAF-34BE-4578-BBED-0BFA4A2CD5F6}" srcOrd="3" destOrd="0" parTransId="{ACAC8779-AE11-44C6-B268-DA18A31194B9}" sibTransId="{B865CD49-5AE8-4458-8A9B-B0138016A925}"/>
    <dgm:cxn modelId="{46D4CFE7-4DC7-4258-A847-167DACE9EA18}" type="presOf" srcId="{D914AE8C-E2F7-4647-8535-4E81971BC56C}" destId="{B35A21D1-03C5-48F6-B1A6-BD730017A94B}" srcOrd="0" destOrd="0" presId="urn:diagrams.loki3.com/BracketList"/>
    <dgm:cxn modelId="{DA8275E9-AE17-4A8B-AAFB-AC83256B5332}" type="presOf" srcId="{E4C87F20-F722-404B-BAFF-1281381E0231}" destId="{20A1A646-B071-4F58-A65B-50D59E66A678}" srcOrd="0" destOrd="0" presId="urn:diagrams.loki3.com/BracketList"/>
    <dgm:cxn modelId="{E09B2DEA-6C08-4CA2-8CDE-F558C115C350}" srcId="{08594A3D-61ED-47F4-BB24-AEDF83F35359}" destId="{30271183-77DB-4E9D-80BE-0B54A8C351F1}" srcOrd="0" destOrd="0" parTransId="{C226DDD6-2927-4B51-9FE2-3D80F63C6994}" sibTransId="{708C5150-7950-408E-BAD4-6D4E5B2CA962}"/>
    <dgm:cxn modelId="{FD4E2FEF-AEEB-43CE-97AF-172775B134DE}" srcId="{08594A3D-61ED-47F4-BB24-AEDF83F35359}" destId="{C1CC7BC2-BF04-4F3B-A4D8-D5686A64BB99}" srcOrd="1" destOrd="0" parTransId="{95C6FF2B-773B-41E0-9131-B23C9739FA01}" sibTransId="{41EC8688-A3F5-4E90-87F5-3DFD62BBA4B0}"/>
    <dgm:cxn modelId="{50F171AC-612D-4A03-9354-A5DE795D986F}" type="presParOf" srcId="{278A9B7A-96CB-457F-8B6C-12DB83152850}" destId="{4431EEFC-0575-4967-94C0-2702CB350E42}" srcOrd="0" destOrd="0" presId="urn:diagrams.loki3.com/BracketList"/>
    <dgm:cxn modelId="{5F1BC2D0-A28E-4DBE-96DA-47A0DE385BF0}" type="presParOf" srcId="{4431EEFC-0575-4967-94C0-2702CB350E42}" destId="{50E47E38-8DF9-4547-998E-A47D6C6032B4}" srcOrd="0" destOrd="0" presId="urn:diagrams.loki3.com/BracketList"/>
    <dgm:cxn modelId="{1AE5DAA9-DA44-438A-9372-CED124D524BE}" type="presParOf" srcId="{4431EEFC-0575-4967-94C0-2702CB350E42}" destId="{63BEDBD0-A0E3-4ACD-9B94-AB049EE057C9}" srcOrd="1" destOrd="0" presId="urn:diagrams.loki3.com/BracketList"/>
    <dgm:cxn modelId="{32474728-A412-47E5-B498-D951CBBBF188}" type="presParOf" srcId="{4431EEFC-0575-4967-94C0-2702CB350E42}" destId="{7DB7299F-A971-482D-AC84-5A8EBC014EFD}" srcOrd="2" destOrd="0" presId="urn:diagrams.loki3.com/BracketList"/>
    <dgm:cxn modelId="{9AA37965-E15F-4E88-9D3A-7ACCF7C96FF9}" type="presParOf" srcId="{4431EEFC-0575-4967-94C0-2702CB350E42}" destId="{2179C70F-EC7C-4F0A-A63C-FC95214BF097}" srcOrd="3" destOrd="0" presId="urn:diagrams.loki3.com/BracketList"/>
    <dgm:cxn modelId="{9C677D88-031B-4B2C-B5C6-FCE6595A4537}" type="presParOf" srcId="{278A9B7A-96CB-457F-8B6C-12DB83152850}" destId="{8E28601A-4DD7-4F3B-9C86-93FBCB2C4EC5}" srcOrd="1" destOrd="0" presId="urn:diagrams.loki3.com/BracketList"/>
    <dgm:cxn modelId="{FA76DFE9-146A-432A-9A07-A760F9AA5896}" type="presParOf" srcId="{278A9B7A-96CB-457F-8B6C-12DB83152850}" destId="{ED057CC7-9FDC-4726-9B6F-098DBA785784}" srcOrd="2" destOrd="0" presId="urn:diagrams.loki3.com/BracketList"/>
    <dgm:cxn modelId="{69C34029-6A19-4916-B960-26829C3D534D}" type="presParOf" srcId="{ED057CC7-9FDC-4726-9B6F-098DBA785784}" destId="{B6D6437A-623D-4BD5-A84D-335A40CEA3DA}" srcOrd="0" destOrd="0" presId="urn:diagrams.loki3.com/BracketList"/>
    <dgm:cxn modelId="{EF5F52C7-22FE-43F9-9177-BF55D7EBC131}" type="presParOf" srcId="{ED057CC7-9FDC-4726-9B6F-098DBA785784}" destId="{86097CF5-101B-4C79-8212-E1C1C515876A}" srcOrd="1" destOrd="0" presId="urn:diagrams.loki3.com/BracketList"/>
    <dgm:cxn modelId="{AEA3F201-3689-4541-9566-31B61FD8C7CC}" type="presParOf" srcId="{ED057CC7-9FDC-4726-9B6F-098DBA785784}" destId="{AF13DF40-50DF-4BBF-BF25-63678D7F9CCC}" srcOrd="2" destOrd="0" presId="urn:diagrams.loki3.com/BracketList"/>
    <dgm:cxn modelId="{9DB1E2B8-A506-4452-AF9D-1A6A9C4158B9}" type="presParOf" srcId="{ED057CC7-9FDC-4726-9B6F-098DBA785784}" destId="{B35A21D1-03C5-48F6-B1A6-BD730017A94B}" srcOrd="3" destOrd="0" presId="urn:diagrams.loki3.com/BracketList"/>
    <dgm:cxn modelId="{968CDB3A-1E13-407B-B168-C4F262380B3B}" type="presParOf" srcId="{278A9B7A-96CB-457F-8B6C-12DB83152850}" destId="{F5C92CBE-386D-48AE-BA9D-1063AFBA7135}" srcOrd="3" destOrd="0" presId="urn:diagrams.loki3.com/BracketList"/>
    <dgm:cxn modelId="{576260DC-EE4F-488A-8FCD-912A4468A44A}" type="presParOf" srcId="{278A9B7A-96CB-457F-8B6C-12DB83152850}" destId="{96CB0B1C-B00A-498D-B9E2-45FEB0DC3889}" srcOrd="4" destOrd="0" presId="urn:diagrams.loki3.com/BracketList"/>
    <dgm:cxn modelId="{DB4DD813-38A7-4116-9A35-9446033D587B}" type="presParOf" srcId="{96CB0B1C-B00A-498D-B9E2-45FEB0DC3889}" destId="{81015C05-66FD-441E-BB0B-5F0EC724B6E3}" srcOrd="0" destOrd="0" presId="urn:diagrams.loki3.com/BracketList"/>
    <dgm:cxn modelId="{50933DFC-8344-4834-A26C-5C45FC947323}" type="presParOf" srcId="{96CB0B1C-B00A-498D-B9E2-45FEB0DC3889}" destId="{27260012-A2D0-4362-A743-F67530D9DED0}" srcOrd="1" destOrd="0" presId="urn:diagrams.loki3.com/BracketList"/>
    <dgm:cxn modelId="{76178628-7849-4DCF-B48F-085C3C0E4D27}" type="presParOf" srcId="{96CB0B1C-B00A-498D-B9E2-45FEB0DC3889}" destId="{7A4B7012-0B22-4A1F-8D42-B15BC8EC4666}" srcOrd="2" destOrd="0" presId="urn:diagrams.loki3.com/BracketList"/>
    <dgm:cxn modelId="{39117CA9-0B17-4023-A181-318FC55C919F}" type="presParOf" srcId="{96CB0B1C-B00A-498D-B9E2-45FEB0DC3889}" destId="{20A1A646-B071-4F58-A65B-50D59E66A678}" srcOrd="3" destOrd="0" presId="urn:diagrams.loki3.com/BracketList"/>
    <dgm:cxn modelId="{60E05E45-6E83-4E00-B45C-B07538B6CC63}" type="presParOf" srcId="{278A9B7A-96CB-457F-8B6C-12DB83152850}" destId="{C86ED4E7-2248-46E7-92D9-DAEF4B07E6B4}" srcOrd="5" destOrd="0" presId="urn:diagrams.loki3.com/BracketList"/>
    <dgm:cxn modelId="{F5859DDD-0F5C-4DC8-9A8E-4B068F0D4EE0}" type="presParOf" srcId="{278A9B7A-96CB-457F-8B6C-12DB83152850}" destId="{69CEFFA6-F113-494D-B578-1CC0EC4774AA}" srcOrd="6" destOrd="0" presId="urn:diagrams.loki3.com/BracketList"/>
    <dgm:cxn modelId="{47E0CCD4-7885-4393-8B3D-660C0BFDAD1A}" type="presParOf" srcId="{69CEFFA6-F113-494D-B578-1CC0EC4774AA}" destId="{C59A15A9-F2EA-49E9-AA38-2F1A1DED146B}" srcOrd="0" destOrd="0" presId="urn:diagrams.loki3.com/BracketList"/>
    <dgm:cxn modelId="{44241882-BDDD-463B-82C0-90F964343601}" type="presParOf" srcId="{69CEFFA6-F113-494D-B578-1CC0EC4774AA}" destId="{E64C7B16-70AE-43CD-BDAB-2B025CFC964C}" srcOrd="1" destOrd="0" presId="urn:diagrams.loki3.com/BracketList"/>
    <dgm:cxn modelId="{1C31A37D-EC3B-4B7D-AC83-8F8FAFC42AA9}" type="presParOf" srcId="{69CEFFA6-F113-494D-B578-1CC0EC4774AA}" destId="{F656AEF9-1312-417C-AFD2-72D3E764FC58}" srcOrd="2" destOrd="0" presId="urn:diagrams.loki3.com/BracketList"/>
    <dgm:cxn modelId="{81CD0D65-99CD-4D89-85DD-67CAE775C3CD}" type="presParOf" srcId="{69CEFFA6-F113-494D-B578-1CC0EC4774AA}" destId="{DF30AEC5-CDF4-42AF-AA82-90B4C140D3F6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C90E7A-D370-48E5-BBDD-4C6803D0ED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794905-2FF4-47B7-9AF6-5B54A93B3FD5}" type="pres">
      <dgm:prSet presAssocID="{8CC90E7A-D370-48E5-BBDD-4C6803D0ED20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215A7736-99FB-4BB5-ACC8-B6349B8F00DD}" type="presOf" srcId="{8CC90E7A-D370-48E5-BBDD-4C6803D0ED20}" destId="{44794905-2FF4-47B7-9AF6-5B54A93B3F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382976-AC61-4A6E-A402-6E10CF3155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87E4E4-AC9B-4819-9AE7-2EC5FA1CB952}" type="pres">
      <dgm:prSet presAssocID="{65382976-AC61-4A6E-A402-6E10CF3155D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4EEC8EB3-B582-452F-B7EC-C713E35CC1FD}" type="presOf" srcId="{65382976-AC61-4A6E-A402-6E10CF3155D7}" destId="{DB87E4E4-AC9B-4819-9AE7-2EC5FA1CB95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14CDCB-6AD4-4F31-B48B-161677E5D5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D92A45-69AC-4252-A22A-B86E01BE1D05}">
      <dgm:prSet/>
      <dgm:spPr/>
      <dgm:t>
        <a:bodyPr/>
        <a:lstStyle/>
        <a:p>
          <a:r>
            <a:rPr lang="en-US"/>
            <a:t>American with Disabilities Act (ADA) </a:t>
          </a:r>
        </a:p>
      </dgm:t>
    </dgm:pt>
    <dgm:pt modelId="{E23765CD-28CC-445F-A239-C39FC109D33B}" type="parTrans" cxnId="{D1694340-2A80-45C8-A5C1-06DE4005E2B4}">
      <dgm:prSet/>
      <dgm:spPr/>
      <dgm:t>
        <a:bodyPr/>
        <a:lstStyle/>
        <a:p>
          <a:endParaRPr lang="en-US"/>
        </a:p>
      </dgm:t>
    </dgm:pt>
    <dgm:pt modelId="{36806AD8-85EE-47DA-B934-0963831F60F7}" type="sibTrans" cxnId="{D1694340-2A80-45C8-A5C1-06DE4005E2B4}">
      <dgm:prSet/>
      <dgm:spPr/>
      <dgm:t>
        <a:bodyPr/>
        <a:lstStyle/>
        <a:p>
          <a:endParaRPr lang="en-US"/>
        </a:p>
      </dgm:t>
    </dgm:pt>
    <dgm:pt modelId="{37A4F697-5BEF-44C9-98D5-7B11A63ABA1F}">
      <dgm:prSet/>
      <dgm:spPr/>
      <dgm:t>
        <a:bodyPr/>
        <a:lstStyle/>
        <a:p>
          <a:r>
            <a:rPr lang="en-US"/>
            <a:t>Comprehensive civil rights law for persons with disabilities</a:t>
          </a:r>
        </a:p>
      </dgm:t>
    </dgm:pt>
    <dgm:pt modelId="{67F177D3-2195-48DC-B345-8BC8FD1EBF6C}" type="parTrans" cxnId="{66882495-9CF1-4F80-828C-08A7FA62C4F2}">
      <dgm:prSet/>
      <dgm:spPr/>
      <dgm:t>
        <a:bodyPr/>
        <a:lstStyle/>
        <a:p>
          <a:endParaRPr lang="en-US"/>
        </a:p>
      </dgm:t>
    </dgm:pt>
    <dgm:pt modelId="{32880919-3AA4-4BB6-A71B-E1AB33A1D49F}" type="sibTrans" cxnId="{66882495-9CF1-4F80-828C-08A7FA62C4F2}">
      <dgm:prSet/>
      <dgm:spPr/>
      <dgm:t>
        <a:bodyPr/>
        <a:lstStyle/>
        <a:p>
          <a:endParaRPr lang="en-US"/>
        </a:p>
      </dgm:t>
    </dgm:pt>
    <dgm:pt modelId="{345BD42D-E93C-4645-9491-836E88681FA9}">
      <dgm:prSet/>
      <dgm:spPr/>
      <dgm:t>
        <a:bodyPr/>
        <a:lstStyle/>
        <a:p>
          <a:r>
            <a:rPr lang="en-US" dirty="0"/>
            <a:t>Clear and comprehensive national mandate for the elimination of discrimination against individuals with disabilities.</a:t>
          </a:r>
        </a:p>
      </dgm:t>
    </dgm:pt>
    <dgm:pt modelId="{6E16E8F4-18AB-4CBC-AECF-D6C2D41BC9BB}" type="parTrans" cxnId="{E6947911-90DC-46BF-9164-4183920B6B1E}">
      <dgm:prSet/>
      <dgm:spPr/>
      <dgm:t>
        <a:bodyPr/>
        <a:lstStyle/>
        <a:p>
          <a:endParaRPr lang="en-US"/>
        </a:p>
      </dgm:t>
    </dgm:pt>
    <dgm:pt modelId="{9242A12B-3668-43AD-AC64-29649643C518}" type="sibTrans" cxnId="{E6947911-90DC-46BF-9164-4183920B6B1E}">
      <dgm:prSet/>
      <dgm:spPr/>
      <dgm:t>
        <a:bodyPr/>
        <a:lstStyle/>
        <a:p>
          <a:endParaRPr lang="en-US"/>
        </a:p>
      </dgm:t>
    </dgm:pt>
    <dgm:pt modelId="{C67BA52B-4418-423D-810A-42DABD219DDC}">
      <dgm:prSet/>
      <dgm:spPr/>
      <dgm:t>
        <a:bodyPr/>
        <a:lstStyle/>
        <a:p>
          <a:r>
            <a:rPr lang="en-US" dirty="0"/>
            <a:t>Assures equality of opportunity, full participation, independent living, and economic self-sufficiency for all people. </a:t>
          </a:r>
        </a:p>
      </dgm:t>
    </dgm:pt>
    <dgm:pt modelId="{43CD5616-1190-4692-883E-854E70543BB8}" type="parTrans" cxnId="{0C6982B1-D2DE-4068-8C63-7063FC65A1DA}">
      <dgm:prSet/>
      <dgm:spPr/>
      <dgm:t>
        <a:bodyPr/>
        <a:lstStyle/>
        <a:p>
          <a:endParaRPr lang="en-US"/>
        </a:p>
      </dgm:t>
    </dgm:pt>
    <dgm:pt modelId="{488A1D3B-263F-45D8-9683-2F5BF5288883}" type="sibTrans" cxnId="{0C6982B1-D2DE-4068-8C63-7063FC65A1DA}">
      <dgm:prSet/>
      <dgm:spPr/>
      <dgm:t>
        <a:bodyPr/>
        <a:lstStyle/>
        <a:p>
          <a:endParaRPr lang="en-US"/>
        </a:p>
      </dgm:t>
    </dgm:pt>
    <dgm:pt modelId="{3764C75C-E07D-454E-835A-7AEBA172A07B}" type="pres">
      <dgm:prSet presAssocID="{2114CDCB-6AD4-4F31-B48B-161677E5D508}" presName="linear" presStyleCnt="0">
        <dgm:presLayoutVars>
          <dgm:animLvl val="lvl"/>
          <dgm:resizeHandles val="exact"/>
        </dgm:presLayoutVars>
      </dgm:prSet>
      <dgm:spPr/>
    </dgm:pt>
    <dgm:pt modelId="{C3EFE0D9-5636-461D-994E-C14A6EB50E4B}" type="pres">
      <dgm:prSet presAssocID="{BBD92A45-69AC-4252-A22A-B86E01BE1D0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AF7DC8D-99F6-408B-B7FF-8A2A6EE1D7AB}" type="pres">
      <dgm:prSet presAssocID="{BBD92A45-69AC-4252-A22A-B86E01BE1D0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829FB08-4D1D-4ADC-9101-7DBB8C5C5747}" type="presOf" srcId="{2114CDCB-6AD4-4F31-B48B-161677E5D508}" destId="{3764C75C-E07D-454E-835A-7AEBA172A07B}" srcOrd="0" destOrd="0" presId="urn:microsoft.com/office/officeart/2005/8/layout/vList2"/>
    <dgm:cxn modelId="{E6947911-90DC-46BF-9164-4183920B6B1E}" srcId="{BBD92A45-69AC-4252-A22A-B86E01BE1D05}" destId="{345BD42D-E93C-4645-9491-836E88681FA9}" srcOrd="1" destOrd="0" parTransId="{6E16E8F4-18AB-4CBC-AECF-D6C2D41BC9BB}" sibTransId="{9242A12B-3668-43AD-AC64-29649643C518}"/>
    <dgm:cxn modelId="{D1694340-2A80-45C8-A5C1-06DE4005E2B4}" srcId="{2114CDCB-6AD4-4F31-B48B-161677E5D508}" destId="{BBD92A45-69AC-4252-A22A-B86E01BE1D05}" srcOrd="0" destOrd="0" parTransId="{E23765CD-28CC-445F-A239-C39FC109D33B}" sibTransId="{36806AD8-85EE-47DA-B934-0963831F60F7}"/>
    <dgm:cxn modelId="{39A3EE92-66E1-4F65-8ECA-A7037B49A44B}" type="presOf" srcId="{37A4F697-5BEF-44C9-98D5-7B11A63ABA1F}" destId="{8AF7DC8D-99F6-408B-B7FF-8A2A6EE1D7AB}" srcOrd="0" destOrd="0" presId="urn:microsoft.com/office/officeart/2005/8/layout/vList2"/>
    <dgm:cxn modelId="{66882495-9CF1-4F80-828C-08A7FA62C4F2}" srcId="{BBD92A45-69AC-4252-A22A-B86E01BE1D05}" destId="{37A4F697-5BEF-44C9-98D5-7B11A63ABA1F}" srcOrd="0" destOrd="0" parTransId="{67F177D3-2195-48DC-B345-8BC8FD1EBF6C}" sibTransId="{32880919-3AA4-4BB6-A71B-E1AB33A1D49F}"/>
    <dgm:cxn modelId="{4DCF2C9B-C5B1-45F4-BD7C-F10D634AB430}" type="presOf" srcId="{BBD92A45-69AC-4252-A22A-B86E01BE1D05}" destId="{C3EFE0D9-5636-461D-994E-C14A6EB50E4B}" srcOrd="0" destOrd="0" presId="urn:microsoft.com/office/officeart/2005/8/layout/vList2"/>
    <dgm:cxn modelId="{0C6982B1-D2DE-4068-8C63-7063FC65A1DA}" srcId="{BBD92A45-69AC-4252-A22A-B86E01BE1D05}" destId="{C67BA52B-4418-423D-810A-42DABD219DDC}" srcOrd="2" destOrd="0" parTransId="{43CD5616-1190-4692-883E-854E70543BB8}" sibTransId="{488A1D3B-263F-45D8-9683-2F5BF5288883}"/>
    <dgm:cxn modelId="{DEE07BFB-4564-45A9-9FF5-7B7921DF4AD8}" type="presOf" srcId="{C67BA52B-4418-423D-810A-42DABD219DDC}" destId="{8AF7DC8D-99F6-408B-B7FF-8A2A6EE1D7AB}" srcOrd="0" destOrd="2" presId="urn:microsoft.com/office/officeart/2005/8/layout/vList2"/>
    <dgm:cxn modelId="{F79445FE-85D5-4D01-80C6-6747E15BA63C}" type="presOf" srcId="{345BD42D-E93C-4645-9491-836E88681FA9}" destId="{8AF7DC8D-99F6-408B-B7FF-8A2A6EE1D7AB}" srcOrd="0" destOrd="1" presId="urn:microsoft.com/office/officeart/2005/8/layout/vList2"/>
    <dgm:cxn modelId="{179724C0-0843-4F9A-81EC-744BD4A567CA}" type="presParOf" srcId="{3764C75C-E07D-454E-835A-7AEBA172A07B}" destId="{C3EFE0D9-5636-461D-994E-C14A6EB50E4B}" srcOrd="0" destOrd="0" presId="urn:microsoft.com/office/officeart/2005/8/layout/vList2"/>
    <dgm:cxn modelId="{FBF6BC17-315F-4C9D-8073-640273CE8661}" type="presParOf" srcId="{3764C75C-E07D-454E-835A-7AEBA172A07B}" destId="{8AF7DC8D-99F6-408B-B7FF-8A2A6EE1D7A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C90E7A-D370-48E5-BBDD-4C6803D0ED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5ACAD4-D24E-4123-83B2-8525CE136FC2}">
      <dgm:prSet/>
      <dgm:spPr/>
      <dgm:t>
        <a:bodyPr/>
        <a:lstStyle/>
        <a:p>
          <a:r>
            <a:rPr lang="en-US" b="1" dirty="0"/>
            <a:t>Connectivity</a:t>
          </a:r>
          <a:endParaRPr lang="en-US" dirty="0"/>
        </a:p>
      </dgm:t>
    </dgm:pt>
    <dgm:pt modelId="{581301A4-D568-438E-A5C2-285171F17F36}" type="parTrans" cxnId="{2947EF8D-6A4F-43DA-8E62-E15511839BEF}">
      <dgm:prSet/>
      <dgm:spPr/>
      <dgm:t>
        <a:bodyPr/>
        <a:lstStyle/>
        <a:p>
          <a:endParaRPr lang="en-US"/>
        </a:p>
      </dgm:t>
    </dgm:pt>
    <dgm:pt modelId="{0FF50287-4F33-4BE1-8CCC-A1530C4170CA}" type="sibTrans" cxnId="{2947EF8D-6A4F-43DA-8E62-E15511839BEF}">
      <dgm:prSet/>
      <dgm:spPr/>
      <dgm:t>
        <a:bodyPr/>
        <a:lstStyle/>
        <a:p>
          <a:endParaRPr lang="en-US"/>
        </a:p>
      </dgm:t>
    </dgm:pt>
    <dgm:pt modelId="{E4A2E434-AD76-4B8F-B8A8-BB56A7F2CFA7}">
      <dgm:prSet/>
      <dgm:spPr/>
      <dgm:t>
        <a:bodyPr/>
        <a:lstStyle/>
        <a:p>
          <a:r>
            <a:rPr lang="en-US" dirty="0"/>
            <a:t>Town Parks &amp; Path Map</a:t>
          </a:r>
        </a:p>
      </dgm:t>
    </dgm:pt>
    <dgm:pt modelId="{BA1BFBC2-6144-4817-80D6-A6405EB12768}" type="parTrans" cxnId="{DBC62F23-DF7F-4042-BB4F-640CA8D854F6}">
      <dgm:prSet/>
      <dgm:spPr/>
      <dgm:t>
        <a:bodyPr/>
        <a:lstStyle/>
        <a:p>
          <a:endParaRPr lang="en-US"/>
        </a:p>
      </dgm:t>
    </dgm:pt>
    <dgm:pt modelId="{A1ED6A0D-5C59-4573-A36B-CEDEEF103668}" type="sibTrans" cxnId="{DBC62F23-DF7F-4042-BB4F-640CA8D854F6}">
      <dgm:prSet/>
      <dgm:spPr/>
      <dgm:t>
        <a:bodyPr/>
        <a:lstStyle/>
        <a:p>
          <a:endParaRPr lang="en-US"/>
        </a:p>
      </dgm:t>
    </dgm:pt>
    <dgm:pt modelId="{76B9434D-AC51-4C3A-B86E-CD1E7E5F06BB}">
      <dgm:prSet/>
      <dgm:spPr/>
      <dgm:t>
        <a:bodyPr/>
        <a:lstStyle/>
        <a:p>
          <a:r>
            <a:rPr lang="en-US" dirty="0"/>
            <a:t>Destinations include:</a:t>
          </a:r>
        </a:p>
      </dgm:t>
    </dgm:pt>
    <dgm:pt modelId="{F8E806F9-5D50-4C6E-81C1-808C1BF7A82D}" type="parTrans" cxnId="{728D897C-7981-4C34-B942-C49B43B03D8D}">
      <dgm:prSet/>
      <dgm:spPr/>
      <dgm:t>
        <a:bodyPr/>
        <a:lstStyle/>
        <a:p>
          <a:endParaRPr lang="en-US"/>
        </a:p>
      </dgm:t>
    </dgm:pt>
    <dgm:pt modelId="{BEBDB641-E708-4D40-BE0C-A3F9A98FF9E1}" type="sibTrans" cxnId="{728D897C-7981-4C34-B942-C49B43B03D8D}">
      <dgm:prSet/>
      <dgm:spPr/>
      <dgm:t>
        <a:bodyPr/>
        <a:lstStyle/>
        <a:p>
          <a:endParaRPr lang="en-US"/>
        </a:p>
      </dgm:t>
    </dgm:pt>
    <dgm:pt modelId="{EE8ABF64-11CE-45D7-B905-DDBA5D7D0FDA}">
      <dgm:prSet/>
      <dgm:spPr/>
      <dgm:t>
        <a:bodyPr/>
        <a:lstStyle/>
        <a:p>
          <a:r>
            <a:rPr lang="en-US" dirty="0"/>
            <a:t>Three Weirs Park</a:t>
          </a:r>
        </a:p>
      </dgm:t>
    </dgm:pt>
    <dgm:pt modelId="{D30A761E-6D8E-4DDB-B7F0-689DC83793EE}" type="parTrans" cxnId="{CF834C7E-F070-458D-B795-3645FD1664E2}">
      <dgm:prSet/>
      <dgm:spPr/>
      <dgm:t>
        <a:bodyPr/>
        <a:lstStyle/>
        <a:p>
          <a:endParaRPr lang="en-US"/>
        </a:p>
      </dgm:t>
    </dgm:pt>
    <dgm:pt modelId="{C6B680D3-18CE-498B-B4AA-A762C58FEF37}" type="sibTrans" cxnId="{CF834C7E-F070-458D-B795-3645FD1664E2}">
      <dgm:prSet/>
      <dgm:spPr/>
      <dgm:t>
        <a:bodyPr/>
        <a:lstStyle/>
        <a:p>
          <a:endParaRPr lang="en-US"/>
        </a:p>
      </dgm:t>
    </dgm:pt>
    <dgm:pt modelId="{1FF25F2B-EE39-46C8-B64C-6496A6FC50B1}">
      <dgm:prSet/>
      <dgm:spPr/>
      <dgm:t>
        <a:bodyPr/>
        <a:lstStyle/>
        <a:p>
          <a:r>
            <a:rPr lang="en-US"/>
            <a:t>Forrester </a:t>
          </a:r>
          <a:r>
            <a:rPr lang="en-US" dirty="0"/>
            <a:t>Park</a:t>
          </a:r>
        </a:p>
      </dgm:t>
    </dgm:pt>
    <dgm:pt modelId="{61CDC0F1-B018-4DDA-81E2-626FEB40C055}" type="parTrans" cxnId="{6914B828-B6ED-4201-BE53-73193E76AEFF}">
      <dgm:prSet/>
      <dgm:spPr/>
      <dgm:t>
        <a:bodyPr/>
        <a:lstStyle/>
        <a:p>
          <a:endParaRPr lang="en-US"/>
        </a:p>
      </dgm:t>
    </dgm:pt>
    <dgm:pt modelId="{AD4EF94F-A82B-489D-AE60-D6679209C912}" type="sibTrans" cxnId="{6914B828-B6ED-4201-BE53-73193E76AEFF}">
      <dgm:prSet/>
      <dgm:spPr/>
      <dgm:t>
        <a:bodyPr/>
        <a:lstStyle/>
        <a:p>
          <a:endParaRPr lang="en-US"/>
        </a:p>
      </dgm:t>
    </dgm:pt>
    <dgm:pt modelId="{44794905-2FF4-47B7-9AF6-5B54A93B3FD5}" type="pres">
      <dgm:prSet presAssocID="{8CC90E7A-D370-48E5-BBDD-4C6803D0ED20}" presName="linear" presStyleCnt="0">
        <dgm:presLayoutVars>
          <dgm:animLvl val="lvl"/>
          <dgm:resizeHandles val="exact"/>
        </dgm:presLayoutVars>
      </dgm:prSet>
      <dgm:spPr/>
    </dgm:pt>
    <dgm:pt modelId="{EF34C4BD-882E-43EE-BA8A-8721CE53772C}" type="pres">
      <dgm:prSet presAssocID="{D25ACAD4-D24E-4123-83B2-8525CE136FC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A9F1F78-CE88-4E7A-8662-4EB84556BFE6}" type="pres">
      <dgm:prSet presAssocID="{0FF50287-4F33-4BE1-8CCC-A1530C4170CA}" presName="spacer" presStyleCnt="0"/>
      <dgm:spPr/>
    </dgm:pt>
    <dgm:pt modelId="{DD55F813-4B4D-4A60-B1E2-8090354D34BF}" type="pres">
      <dgm:prSet presAssocID="{E4A2E434-AD76-4B8F-B8A8-BB56A7F2CFA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79536F-97DE-4B3C-BD67-A0C831DD8ABF}" type="pres">
      <dgm:prSet presAssocID="{A1ED6A0D-5C59-4573-A36B-CEDEEF103668}" presName="spacer" presStyleCnt="0"/>
      <dgm:spPr/>
    </dgm:pt>
    <dgm:pt modelId="{A54E98F6-B5BF-465F-AEBB-A94AFAEA468A}" type="pres">
      <dgm:prSet presAssocID="{76B9434D-AC51-4C3A-B86E-CD1E7E5F06B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E33B7AC-3C1D-4AC4-9990-C2DE5B9C6E27}" type="pres">
      <dgm:prSet presAssocID="{76B9434D-AC51-4C3A-B86E-CD1E7E5F06B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43B600E-E8B3-418D-A5D0-4ECDBE3FE772}" type="presOf" srcId="{76B9434D-AC51-4C3A-B86E-CD1E7E5F06BB}" destId="{A54E98F6-B5BF-465F-AEBB-A94AFAEA468A}" srcOrd="0" destOrd="0" presId="urn:microsoft.com/office/officeart/2005/8/layout/vList2"/>
    <dgm:cxn modelId="{87C38911-DE40-44DB-948E-688F3694287D}" type="presOf" srcId="{EE8ABF64-11CE-45D7-B905-DDBA5D7D0FDA}" destId="{2E33B7AC-3C1D-4AC4-9990-C2DE5B9C6E27}" srcOrd="0" destOrd="1" presId="urn:microsoft.com/office/officeart/2005/8/layout/vList2"/>
    <dgm:cxn modelId="{DBC62F23-DF7F-4042-BB4F-640CA8D854F6}" srcId="{8CC90E7A-D370-48E5-BBDD-4C6803D0ED20}" destId="{E4A2E434-AD76-4B8F-B8A8-BB56A7F2CFA7}" srcOrd="1" destOrd="0" parTransId="{BA1BFBC2-6144-4817-80D6-A6405EB12768}" sibTransId="{A1ED6A0D-5C59-4573-A36B-CEDEEF103668}"/>
    <dgm:cxn modelId="{6914B828-B6ED-4201-BE53-73193E76AEFF}" srcId="{76B9434D-AC51-4C3A-B86E-CD1E7E5F06BB}" destId="{1FF25F2B-EE39-46C8-B64C-6496A6FC50B1}" srcOrd="0" destOrd="0" parTransId="{61CDC0F1-B018-4DDA-81E2-626FEB40C055}" sibTransId="{AD4EF94F-A82B-489D-AE60-D6679209C912}"/>
    <dgm:cxn modelId="{215A7736-99FB-4BB5-ACC8-B6349B8F00DD}" type="presOf" srcId="{8CC90E7A-D370-48E5-BBDD-4C6803D0ED20}" destId="{44794905-2FF4-47B7-9AF6-5B54A93B3FD5}" srcOrd="0" destOrd="0" presId="urn:microsoft.com/office/officeart/2005/8/layout/vList2"/>
    <dgm:cxn modelId="{62575450-7FAE-44D5-92A8-C7A4DFD3DF78}" type="presOf" srcId="{D25ACAD4-D24E-4123-83B2-8525CE136FC2}" destId="{EF34C4BD-882E-43EE-BA8A-8721CE53772C}" srcOrd="0" destOrd="0" presId="urn:microsoft.com/office/officeart/2005/8/layout/vList2"/>
    <dgm:cxn modelId="{728D897C-7981-4C34-B942-C49B43B03D8D}" srcId="{8CC90E7A-D370-48E5-BBDD-4C6803D0ED20}" destId="{76B9434D-AC51-4C3A-B86E-CD1E7E5F06BB}" srcOrd="2" destOrd="0" parTransId="{F8E806F9-5D50-4C6E-81C1-808C1BF7A82D}" sibTransId="{BEBDB641-E708-4D40-BE0C-A3F9A98FF9E1}"/>
    <dgm:cxn modelId="{CF834C7E-F070-458D-B795-3645FD1664E2}" srcId="{76B9434D-AC51-4C3A-B86E-CD1E7E5F06BB}" destId="{EE8ABF64-11CE-45D7-B905-DDBA5D7D0FDA}" srcOrd="1" destOrd="0" parTransId="{D30A761E-6D8E-4DDB-B7F0-689DC83793EE}" sibTransId="{C6B680D3-18CE-498B-B4AA-A762C58FEF37}"/>
    <dgm:cxn modelId="{5B992C86-31F0-4D8F-811B-B94A561518D6}" type="presOf" srcId="{1FF25F2B-EE39-46C8-B64C-6496A6FC50B1}" destId="{2E33B7AC-3C1D-4AC4-9990-C2DE5B9C6E27}" srcOrd="0" destOrd="0" presId="urn:microsoft.com/office/officeart/2005/8/layout/vList2"/>
    <dgm:cxn modelId="{2947EF8D-6A4F-43DA-8E62-E15511839BEF}" srcId="{8CC90E7A-D370-48E5-BBDD-4C6803D0ED20}" destId="{D25ACAD4-D24E-4123-83B2-8525CE136FC2}" srcOrd="0" destOrd="0" parTransId="{581301A4-D568-438E-A5C2-285171F17F36}" sibTransId="{0FF50287-4F33-4BE1-8CCC-A1530C4170CA}"/>
    <dgm:cxn modelId="{88CB2AB8-4134-4764-84C1-AD820FA2B5CA}" type="presOf" srcId="{E4A2E434-AD76-4B8F-B8A8-BB56A7F2CFA7}" destId="{DD55F813-4B4D-4A60-B1E2-8090354D34BF}" srcOrd="0" destOrd="0" presId="urn:microsoft.com/office/officeart/2005/8/layout/vList2"/>
    <dgm:cxn modelId="{2B2AC204-339A-44F7-81AF-197992EEE020}" type="presParOf" srcId="{44794905-2FF4-47B7-9AF6-5B54A93B3FD5}" destId="{EF34C4BD-882E-43EE-BA8A-8721CE53772C}" srcOrd="0" destOrd="0" presId="urn:microsoft.com/office/officeart/2005/8/layout/vList2"/>
    <dgm:cxn modelId="{FD09103F-AFE7-40F7-B9A6-FC4845298B2E}" type="presParOf" srcId="{44794905-2FF4-47B7-9AF6-5B54A93B3FD5}" destId="{DA9F1F78-CE88-4E7A-8662-4EB84556BFE6}" srcOrd="1" destOrd="0" presId="urn:microsoft.com/office/officeart/2005/8/layout/vList2"/>
    <dgm:cxn modelId="{FEB8E3C8-A963-477C-87F9-9ECFA95B6644}" type="presParOf" srcId="{44794905-2FF4-47B7-9AF6-5B54A93B3FD5}" destId="{DD55F813-4B4D-4A60-B1E2-8090354D34BF}" srcOrd="2" destOrd="0" presId="urn:microsoft.com/office/officeart/2005/8/layout/vList2"/>
    <dgm:cxn modelId="{35D91D08-B659-42AF-8141-06953B3004F7}" type="presParOf" srcId="{44794905-2FF4-47B7-9AF6-5B54A93B3FD5}" destId="{9C79536F-97DE-4B3C-BD67-A0C831DD8ABF}" srcOrd="3" destOrd="0" presId="urn:microsoft.com/office/officeart/2005/8/layout/vList2"/>
    <dgm:cxn modelId="{6BEE5E0D-763D-46BE-BEC3-0646EB9D7BA2}" type="presParOf" srcId="{44794905-2FF4-47B7-9AF6-5B54A93B3FD5}" destId="{A54E98F6-B5BF-465F-AEBB-A94AFAEA468A}" srcOrd="4" destOrd="0" presId="urn:microsoft.com/office/officeart/2005/8/layout/vList2"/>
    <dgm:cxn modelId="{B771FE18-E7F5-448E-9802-A62BF24F8461}" type="presParOf" srcId="{44794905-2FF4-47B7-9AF6-5B54A93B3FD5}" destId="{2E33B7AC-3C1D-4AC4-9990-C2DE5B9C6E2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904494-DAC6-4768-A24C-B9215EEB6E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72D8BA-D268-4458-8861-17D7D2F985E6}">
      <dgm:prSet/>
      <dgm:spPr/>
      <dgm:t>
        <a:bodyPr/>
        <a:lstStyle/>
        <a:p>
          <a:r>
            <a:rPr lang="en-US" b="1" dirty="0"/>
            <a:t>Town Compliance</a:t>
          </a:r>
          <a:endParaRPr lang="en-US" dirty="0"/>
        </a:p>
      </dgm:t>
    </dgm:pt>
    <dgm:pt modelId="{F7193105-BFC0-41EE-9D75-38A42399D7D1}" type="parTrans" cxnId="{CD6CCB06-49F5-479B-89B0-442C5F59A58A}">
      <dgm:prSet/>
      <dgm:spPr/>
      <dgm:t>
        <a:bodyPr/>
        <a:lstStyle/>
        <a:p>
          <a:endParaRPr lang="en-US"/>
        </a:p>
      </dgm:t>
    </dgm:pt>
    <dgm:pt modelId="{A8F772D3-1F88-436B-B374-F4726A57923F}" type="sibTrans" cxnId="{CD6CCB06-49F5-479B-89B0-442C5F59A58A}">
      <dgm:prSet/>
      <dgm:spPr/>
      <dgm:t>
        <a:bodyPr/>
        <a:lstStyle/>
        <a:p>
          <a:endParaRPr lang="en-US"/>
        </a:p>
      </dgm:t>
    </dgm:pt>
    <dgm:pt modelId="{1EFC5F1E-A9EF-474B-BEA9-489C9B93E540}">
      <dgm:prSet/>
      <dgm:spPr/>
      <dgm:t>
        <a:bodyPr/>
        <a:lstStyle/>
        <a:p>
          <a:r>
            <a:rPr lang="en-US" dirty="0"/>
            <a:t>2015 ADA Evaluation</a:t>
          </a:r>
        </a:p>
      </dgm:t>
    </dgm:pt>
    <dgm:pt modelId="{FAE0B99E-1236-4633-9C36-C5508D966B97}" type="parTrans" cxnId="{D4829556-4FE4-4574-BBB9-63823927E5AF}">
      <dgm:prSet/>
      <dgm:spPr/>
      <dgm:t>
        <a:bodyPr/>
        <a:lstStyle/>
        <a:p>
          <a:endParaRPr lang="en-US"/>
        </a:p>
      </dgm:t>
    </dgm:pt>
    <dgm:pt modelId="{E9B289AC-0023-499D-B468-CB22C61B5D19}" type="sibTrans" cxnId="{D4829556-4FE4-4574-BBB9-63823927E5AF}">
      <dgm:prSet/>
      <dgm:spPr/>
      <dgm:t>
        <a:bodyPr/>
        <a:lstStyle/>
        <a:p>
          <a:endParaRPr lang="en-US"/>
        </a:p>
      </dgm:t>
    </dgm:pt>
    <dgm:pt modelId="{252CD182-3E05-4959-BB9B-78CA3AB33ECE}">
      <dgm:prSet/>
      <dgm:spPr/>
      <dgm:t>
        <a:bodyPr/>
        <a:lstStyle/>
        <a:p>
          <a:r>
            <a:rPr lang="en-US" dirty="0"/>
            <a:t>Projects in Years 1 thru 4</a:t>
          </a:r>
        </a:p>
      </dgm:t>
    </dgm:pt>
    <dgm:pt modelId="{6DD099E9-7E75-4B07-A798-A6774B597148}" type="parTrans" cxnId="{017351BB-1557-47DB-AB20-489280CF9B2B}">
      <dgm:prSet/>
      <dgm:spPr/>
      <dgm:t>
        <a:bodyPr/>
        <a:lstStyle/>
        <a:p>
          <a:endParaRPr lang="en-US"/>
        </a:p>
      </dgm:t>
    </dgm:pt>
    <dgm:pt modelId="{927492B4-DB9E-4624-B030-D396BE2E0D4E}" type="sibTrans" cxnId="{017351BB-1557-47DB-AB20-489280CF9B2B}">
      <dgm:prSet/>
      <dgm:spPr/>
      <dgm:t>
        <a:bodyPr/>
        <a:lstStyle/>
        <a:p>
          <a:endParaRPr lang="en-US"/>
        </a:p>
      </dgm:t>
    </dgm:pt>
    <dgm:pt modelId="{B39CCB67-DCAA-4C3E-9946-3C62287859D3}">
      <dgm:prSet/>
      <dgm:spPr/>
      <dgm:t>
        <a:bodyPr/>
        <a:lstStyle/>
        <a:p>
          <a:r>
            <a:rPr lang="en-US" dirty="0"/>
            <a:t>Now in Year 7</a:t>
          </a:r>
        </a:p>
      </dgm:t>
    </dgm:pt>
    <dgm:pt modelId="{89EF7F34-8738-4072-BEE0-2B2F51102579}" type="parTrans" cxnId="{526EC859-6422-43F8-ABCA-C98A985F4AE6}">
      <dgm:prSet/>
      <dgm:spPr/>
      <dgm:t>
        <a:bodyPr/>
        <a:lstStyle/>
        <a:p>
          <a:endParaRPr lang="en-US"/>
        </a:p>
      </dgm:t>
    </dgm:pt>
    <dgm:pt modelId="{4C96BC6F-0EBE-407D-9A0D-0AA42739758A}" type="sibTrans" cxnId="{526EC859-6422-43F8-ABCA-C98A985F4AE6}">
      <dgm:prSet/>
      <dgm:spPr/>
      <dgm:t>
        <a:bodyPr/>
        <a:lstStyle/>
        <a:p>
          <a:endParaRPr lang="en-US"/>
        </a:p>
      </dgm:t>
    </dgm:pt>
    <dgm:pt modelId="{EB3E1AD4-7592-4024-9BDC-F559D5A3F6BE}" type="pres">
      <dgm:prSet presAssocID="{AF904494-DAC6-4768-A24C-B9215EEB6E5D}" presName="linear" presStyleCnt="0">
        <dgm:presLayoutVars>
          <dgm:animLvl val="lvl"/>
          <dgm:resizeHandles val="exact"/>
        </dgm:presLayoutVars>
      </dgm:prSet>
      <dgm:spPr/>
    </dgm:pt>
    <dgm:pt modelId="{8B266A8B-CE0E-494B-9B19-166AA4E1AD04}" type="pres">
      <dgm:prSet presAssocID="{5972D8BA-D268-4458-8861-17D7D2F985E6}" presName="parentText" presStyleLbl="node1" presStyleIdx="0" presStyleCnt="2" custLinFactNeighborX="-13662" custLinFactNeighborY="-85136">
        <dgm:presLayoutVars>
          <dgm:chMax val="0"/>
          <dgm:bulletEnabled val="1"/>
        </dgm:presLayoutVars>
      </dgm:prSet>
      <dgm:spPr/>
    </dgm:pt>
    <dgm:pt modelId="{F24D63D9-AEFA-445D-AE97-2260AF0DB971}" type="pres">
      <dgm:prSet presAssocID="{A8F772D3-1F88-436B-B374-F4726A57923F}" presName="spacer" presStyleCnt="0"/>
      <dgm:spPr/>
    </dgm:pt>
    <dgm:pt modelId="{FF1A1B69-B123-4095-8A0B-51930EB4EFBC}" type="pres">
      <dgm:prSet presAssocID="{1EFC5F1E-A9EF-474B-BEA9-489C9B93E54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892F9AF-0B95-4897-9F36-36B17A6E7A96}" type="pres">
      <dgm:prSet presAssocID="{1EFC5F1E-A9EF-474B-BEA9-489C9B93E54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E23BF01-2902-4037-A57E-EEBA8322C906}" type="presOf" srcId="{B39CCB67-DCAA-4C3E-9946-3C62287859D3}" destId="{4892F9AF-0B95-4897-9F36-36B17A6E7A96}" srcOrd="0" destOrd="1" presId="urn:microsoft.com/office/officeart/2005/8/layout/vList2"/>
    <dgm:cxn modelId="{CD6CCB06-49F5-479B-89B0-442C5F59A58A}" srcId="{AF904494-DAC6-4768-A24C-B9215EEB6E5D}" destId="{5972D8BA-D268-4458-8861-17D7D2F985E6}" srcOrd="0" destOrd="0" parTransId="{F7193105-BFC0-41EE-9D75-38A42399D7D1}" sibTransId="{A8F772D3-1F88-436B-B374-F4726A57923F}"/>
    <dgm:cxn modelId="{6568176D-D8BB-4B17-BD8F-6958F9A6EB74}" type="presOf" srcId="{AF904494-DAC6-4768-A24C-B9215EEB6E5D}" destId="{EB3E1AD4-7592-4024-9BDC-F559D5A3F6BE}" srcOrd="0" destOrd="0" presId="urn:microsoft.com/office/officeart/2005/8/layout/vList2"/>
    <dgm:cxn modelId="{D4829556-4FE4-4574-BBB9-63823927E5AF}" srcId="{AF904494-DAC6-4768-A24C-B9215EEB6E5D}" destId="{1EFC5F1E-A9EF-474B-BEA9-489C9B93E540}" srcOrd="1" destOrd="0" parTransId="{FAE0B99E-1236-4633-9C36-C5508D966B97}" sibTransId="{E9B289AC-0023-499D-B468-CB22C61B5D19}"/>
    <dgm:cxn modelId="{526EC859-6422-43F8-ABCA-C98A985F4AE6}" srcId="{1EFC5F1E-A9EF-474B-BEA9-489C9B93E540}" destId="{B39CCB67-DCAA-4C3E-9946-3C62287859D3}" srcOrd="1" destOrd="0" parTransId="{89EF7F34-8738-4072-BEE0-2B2F51102579}" sibTransId="{4C96BC6F-0EBE-407D-9A0D-0AA42739758A}"/>
    <dgm:cxn modelId="{428FB2B9-C9DE-4C51-9496-30FDAB1A678B}" type="presOf" srcId="{5972D8BA-D268-4458-8861-17D7D2F985E6}" destId="{8B266A8B-CE0E-494B-9B19-166AA4E1AD04}" srcOrd="0" destOrd="0" presId="urn:microsoft.com/office/officeart/2005/8/layout/vList2"/>
    <dgm:cxn modelId="{017351BB-1557-47DB-AB20-489280CF9B2B}" srcId="{1EFC5F1E-A9EF-474B-BEA9-489C9B93E540}" destId="{252CD182-3E05-4959-BB9B-78CA3AB33ECE}" srcOrd="0" destOrd="0" parTransId="{6DD099E9-7E75-4B07-A798-A6774B597148}" sibTransId="{927492B4-DB9E-4624-B030-D396BE2E0D4E}"/>
    <dgm:cxn modelId="{59240CF3-65D6-4184-9937-BD530C41B5BC}" type="presOf" srcId="{252CD182-3E05-4959-BB9B-78CA3AB33ECE}" destId="{4892F9AF-0B95-4897-9F36-36B17A6E7A96}" srcOrd="0" destOrd="0" presId="urn:microsoft.com/office/officeart/2005/8/layout/vList2"/>
    <dgm:cxn modelId="{9D2598F8-A55E-485D-831D-74C91935A404}" type="presOf" srcId="{1EFC5F1E-A9EF-474B-BEA9-489C9B93E540}" destId="{FF1A1B69-B123-4095-8A0B-51930EB4EFBC}" srcOrd="0" destOrd="0" presId="urn:microsoft.com/office/officeart/2005/8/layout/vList2"/>
    <dgm:cxn modelId="{7013488B-C940-4980-865C-319892358E10}" type="presParOf" srcId="{EB3E1AD4-7592-4024-9BDC-F559D5A3F6BE}" destId="{8B266A8B-CE0E-494B-9B19-166AA4E1AD04}" srcOrd="0" destOrd="0" presId="urn:microsoft.com/office/officeart/2005/8/layout/vList2"/>
    <dgm:cxn modelId="{F3900EC4-0176-4C32-89F5-8355918B52A1}" type="presParOf" srcId="{EB3E1AD4-7592-4024-9BDC-F559D5A3F6BE}" destId="{F24D63D9-AEFA-445D-AE97-2260AF0DB971}" srcOrd="1" destOrd="0" presId="urn:microsoft.com/office/officeart/2005/8/layout/vList2"/>
    <dgm:cxn modelId="{CD847AEF-9AAF-4747-87DA-23EA574D6B54}" type="presParOf" srcId="{EB3E1AD4-7592-4024-9BDC-F559D5A3F6BE}" destId="{FF1A1B69-B123-4095-8A0B-51930EB4EFBC}" srcOrd="2" destOrd="0" presId="urn:microsoft.com/office/officeart/2005/8/layout/vList2"/>
    <dgm:cxn modelId="{ECFA196C-9F8F-4E58-A2F1-E9F4FE05668F}" type="presParOf" srcId="{EB3E1AD4-7592-4024-9BDC-F559D5A3F6BE}" destId="{4892F9AF-0B95-4897-9F36-36B17A6E7A9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5382976-AC61-4A6E-A402-6E10CF3155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87E4E4-AC9B-4819-9AE7-2EC5FA1CB952}" type="pres">
      <dgm:prSet presAssocID="{65382976-AC61-4A6E-A402-6E10CF3155D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4EEC8EB3-B582-452F-B7EC-C713E35CC1FD}" type="presOf" srcId="{65382976-AC61-4A6E-A402-6E10CF3155D7}" destId="{DB87E4E4-AC9B-4819-9AE7-2EC5FA1CB95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9D2EB70-13E4-4B64-989C-5ACC740ED82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7B197E5-2DC1-4865-8CA7-A96E410D2CD8}">
      <dgm:prSet/>
      <dgm:spPr/>
      <dgm:t>
        <a:bodyPr/>
        <a:lstStyle/>
        <a:p>
          <a:r>
            <a:rPr lang="en-US" b="0"/>
            <a:t>COMMENTS </a:t>
          </a:r>
          <a:br>
            <a:rPr lang="en-US" b="0"/>
          </a:br>
          <a:r>
            <a:rPr lang="en-US" b="0"/>
            <a:t>OR </a:t>
          </a:r>
          <a:br>
            <a:rPr lang="en-US" b="0"/>
          </a:br>
          <a:r>
            <a:rPr lang="en-US" b="0"/>
            <a:t>QUESTIONS?</a:t>
          </a:r>
          <a:endParaRPr lang="en-US"/>
        </a:p>
      </dgm:t>
    </dgm:pt>
    <dgm:pt modelId="{5CC1BF21-5AB8-4435-91AE-BF2BE1560616}" type="parTrans" cxnId="{ECF95674-33D5-4FBB-95F6-2ED5F2528BD3}">
      <dgm:prSet/>
      <dgm:spPr/>
      <dgm:t>
        <a:bodyPr/>
        <a:lstStyle/>
        <a:p>
          <a:endParaRPr lang="en-US"/>
        </a:p>
      </dgm:t>
    </dgm:pt>
    <dgm:pt modelId="{C4E95018-5593-44F9-BE24-8CD9FE5C567A}" type="sibTrans" cxnId="{ECF95674-33D5-4FBB-95F6-2ED5F2528BD3}">
      <dgm:prSet/>
      <dgm:spPr/>
      <dgm:t>
        <a:bodyPr/>
        <a:lstStyle/>
        <a:p>
          <a:endParaRPr lang="en-US"/>
        </a:p>
      </dgm:t>
    </dgm:pt>
    <dgm:pt modelId="{A433BE10-A34A-475A-9C48-30A436A93CD9}" type="pres">
      <dgm:prSet presAssocID="{89D2EB70-13E4-4B64-989C-5ACC740ED829}" presName="diagram" presStyleCnt="0">
        <dgm:presLayoutVars>
          <dgm:dir/>
          <dgm:resizeHandles val="exact"/>
        </dgm:presLayoutVars>
      </dgm:prSet>
      <dgm:spPr/>
    </dgm:pt>
    <dgm:pt modelId="{212C9215-57FD-4BE1-B83C-8CF36EE7C18A}" type="pres">
      <dgm:prSet presAssocID="{37B197E5-2DC1-4865-8CA7-A96E410D2CD8}" presName="node" presStyleLbl="node1" presStyleIdx="0" presStyleCnt="1">
        <dgm:presLayoutVars>
          <dgm:bulletEnabled val="1"/>
        </dgm:presLayoutVars>
      </dgm:prSet>
      <dgm:spPr/>
    </dgm:pt>
  </dgm:ptLst>
  <dgm:cxnLst>
    <dgm:cxn modelId="{B1F3E118-EF1E-4FCC-BACC-0B0944D99B53}" type="presOf" srcId="{37B197E5-2DC1-4865-8CA7-A96E410D2CD8}" destId="{212C9215-57FD-4BE1-B83C-8CF36EE7C18A}" srcOrd="0" destOrd="0" presId="urn:microsoft.com/office/officeart/2005/8/layout/default"/>
    <dgm:cxn modelId="{ECF95674-33D5-4FBB-95F6-2ED5F2528BD3}" srcId="{89D2EB70-13E4-4B64-989C-5ACC740ED829}" destId="{37B197E5-2DC1-4865-8CA7-A96E410D2CD8}" srcOrd="0" destOrd="0" parTransId="{5CC1BF21-5AB8-4435-91AE-BF2BE1560616}" sibTransId="{C4E95018-5593-44F9-BE24-8CD9FE5C567A}"/>
    <dgm:cxn modelId="{72AF09E2-E844-42DE-9062-1554BE695964}" type="presOf" srcId="{89D2EB70-13E4-4B64-989C-5ACC740ED829}" destId="{A433BE10-A34A-475A-9C48-30A436A93CD9}" srcOrd="0" destOrd="0" presId="urn:microsoft.com/office/officeart/2005/8/layout/default"/>
    <dgm:cxn modelId="{FCC06E32-28BF-493A-BC7C-0025C8E51D99}" type="presParOf" srcId="{A433BE10-A34A-475A-9C48-30A436A93CD9}" destId="{212C9215-57FD-4BE1-B83C-8CF36EE7C18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20360-CF9D-4E4B-96F8-E86629F35379}">
      <dsp:nvSpPr>
        <dsp:cNvPr id="0" name=""/>
        <dsp:cNvSpPr/>
      </dsp:nvSpPr>
      <dsp:spPr>
        <a:xfrm>
          <a:off x="0" y="0"/>
          <a:ext cx="7051894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ADA Accessibility Parking </a:t>
          </a:r>
          <a:br>
            <a:rPr lang="en-US" sz="2800" kern="1200" dirty="0"/>
          </a:br>
          <a:r>
            <a:rPr lang="en-US" sz="2800" kern="1200" dirty="0"/>
            <a:t>Forrester Park and Three Weirs Park</a:t>
          </a:r>
        </a:p>
      </dsp:txBody>
      <dsp:txXfrm>
        <a:off x="54373" y="54373"/>
        <a:ext cx="6943148" cy="10050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E4FB9-1E9A-44D3-B139-5C1F3BA70DF0}">
      <dsp:nvSpPr>
        <dsp:cNvPr id="0" name=""/>
        <dsp:cNvSpPr/>
      </dsp:nvSpPr>
      <dsp:spPr>
        <a:xfrm>
          <a:off x="0" y="31376"/>
          <a:ext cx="6487363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Contact:</a:t>
          </a:r>
          <a:endParaRPr lang="en-US" sz="2600" kern="1200" dirty="0"/>
        </a:p>
      </dsp:txBody>
      <dsp:txXfrm>
        <a:off x="0" y="31376"/>
        <a:ext cx="6487363" cy="748800"/>
      </dsp:txXfrm>
    </dsp:sp>
    <dsp:sp modelId="{ABBD658A-1C9A-4C65-B9F9-B3E744AE62C0}">
      <dsp:nvSpPr>
        <dsp:cNvPr id="0" name=""/>
        <dsp:cNvSpPr/>
      </dsp:nvSpPr>
      <dsp:spPr>
        <a:xfrm>
          <a:off x="0" y="780176"/>
          <a:ext cx="6487363" cy="15701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1" kern="1200"/>
            <a:t>Rosalba Ramirez </a:t>
          </a:r>
          <a:endParaRPr lang="en-US" sz="2600" kern="1200"/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1" kern="1200" dirty="0"/>
            <a:t>email: </a:t>
          </a:r>
          <a:r>
            <a:rPr lang="en-US" sz="2600" b="1" kern="120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rramirez@yville.com</a:t>
          </a:r>
          <a:endParaRPr lang="en-US" sz="2600" kern="1200" dirty="0">
            <a:solidFill>
              <a:schemeClr val="tx1"/>
            </a:solidFill>
          </a:endParaRP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1" kern="1200" dirty="0"/>
            <a:t>phone: (707) 944-8851</a:t>
          </a:r>
          <a:endParaRPr lang="en-US" sz="2600" kern="1200" dirty="0"/>
        </a:p>
      </dsp:txBody>
      <dsp:txXfrm>
        <a:off x="0" y="780176"/>
        <a:ext cx="6487363" cy="157013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47E38-8DF9-4547-998E-A47D6C6032B4}">
      <dsp:nvSpPr>
        <dsp:cNvPr id="0" name=""/>
        <dsp:cNvSpPr/>
      </dsp:nvSpPr>
      <dsp:spPr>
        <a:xfrm>
          <a:off x="3654" y="311288"/>
          <a:ext cx="1869430" cy="4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CIP Project: </a:t>
          </a:r>
          <a:endParaRPr lang="en-US" sz="2200" kern="1200"/>
        </a:p>
      </dsp:txBody>
      <dsp:txXfrm>
        <a:off x="3654" y="311288"/>
        <a:ext cx="1869430" cy="435600"/>
      </dsp:txXfrm>
    </dsp:sp>
    <dsp:sp modelId="{63BEDBD0-A0E3-4ACD-9B94-AB049EE057C9}">
      <dsp:nvSpPr>
        <dsp:cNvPr id="0" name=""/>
        <dsp:cNvSpPr/>
      </dsp:nvSpPr>
      <dsp:spPr>
        <a:xfrm>
          <a:off x="1873084" y="107101"/>
          <a:ext cx="373886" cy="843975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79C70F-EC7C-4F0A-A63C-FC95214BF097}">
      <dsp:nvSpPr>
        <dsp:cNvPr id="0" name=""/>
        <dsp:cNvSpPr/>
      </dsp:nvSpPr>
      <dsp:spPr>
        <a:xfrm>
          <a:off x="2396525" y="107101"/>
          <a:ext cx="5084849" cy="8439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SP-0018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FY 2022/23</a:t>
          </a:r>
        </a:p>
      </dsp:txBody>
      <dsp:txXfrm>
        <a:off x="2396525" y="107101"/>
        <a:ext cx="5084849" cy="843975"/>
      </dsp:txXfrm>
    </dsp:sp>
    <dsp:sp modelId="{B6D6437A-623D-4BD5-A84D-335A40CEA3DA}">
      <dsp:nvSpPr>
        <dsp:cNvPr id="0" name=""/>
        <dsp:cNvSpPr/>
      </dsp:nvSpPr>
      <dsp:spPr>
        <a:xfrm>
          <a:off x="3654" y="1384201"/>
          <a:ext cx="1869430" cy="4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Grants:  </a:t>
          </a:r>
          <a:endParaRPr lang="en-US" sz="2200" kern="1200" dirty="0"/>
        </a:p>
      </dsp:txBody>
      <dsp:txXfrm>
        <a:off x="3654" y="1384201"/>
        <a:ext cx="1869430" cy="435600"/>
      </dsp:txXfrm>
    </dsp:sp>
    <dsp:sp modelId="{86097CF5-101B-4C79-8212-E1C1C515876A}">
      <dsp:nvSpPr>
        <dsp:cNvPr id="0" name=""/>
        <dsp:cNvSpPr/>
      </dsp:nvSpPr>
      <dsp:spPr>
        <a:xfrm>
          <a:off x="1873084" y="1030276"/>
          <a:ext cx="373886" cy="114345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5A21D1-03C5-48F6-B1A6-BD730017A94B}">
      <dsp:nvSpPr>
        <dsp:cNvPr id="0" name=""/>
        <dsp:cNvSpPr/>
      </dsp:nvSpPr>
      <dsp:spPr>
        <a:xfrm>
          <a:off x="2396525" y="1030276"/>
          <a:ext cx="5084849" cy="11434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Transportation Development Act (TDA) Funds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$160,000</a:t>
          </a:r>
        </a:p>
      </dsp:txBody>
      <dsp:txXfrm>
        <a:off x="2396525" y="1030276"/>
        <a:ext cx="5084849" cy="1143450"/>
      </dsp:txXfrm>
    </dsp:sp>
    <dsp:sp modelId="{81015C05-66FD-441E-BB0B-5F0EC724B6E3}">
      <dsp:nvSpPr>
        <dsp:cNvPr id="0" name=""/>
        <dsp:cNvSpPr/>
      </dsp:nvSpPr>
      <dsp:spPr>
        <a:xfrm>
          <a:off x="1" y="4892540"/>
          <a:ext cx="1869430" cy="735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Remaining Work</a:t>
          </a:r>
          <a:endParaRPr lang="en-US" sz="2200" kern="1200" dirty="0"/>
        </a:p>
      </dsp:txBody>
      <dsp:txXfrm>
        <a:off x="1" y="4892540"/>
        <a:ext cx="1869430" cy="735075"/>
      </dsp:txXfrm>
    </dsp:sp>
    <dsp:sp modelId="{27260012-A2D0-4362-A743-F67530D9DED0}">
      <dsp:nvSpPr>
        <dsp:cNvPr id="0" name=""/>
        <dsp:cNvSpPr/>
      </dsp:nvSpPr>
      <dsp:spPr>
        <a:xfrm>
          <a:off x="1869431" y="4858081"/>
          <a:ext cx="373886" cy="803988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1A646-B071-4F58-A65B-50D59E66A678}">
      <dsp:nvSpPr>
        <dsp:cNvPr id="0" name=""/>
        <dsp:cNvSpPr/>
      </dsp:nvSpPr>
      <dsp:spPr>
        <a:xfrm>
          <a:off x="2400180" y="4858081"/>
          <a:ext cx="5084849" cy="803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Community Outreach, Complete Design, Construction</a:t>
          </a:r>
        </a:p>
      </dsp:txBody>
      <dsp:txXfrm>
        <a:off x="2400180" y="4858081"/>
        <a:ext cx="5084849" cy="803988"/>
      </dsp:txXfrm>
    </dsp:sp>
    <dsp:sp modelId="{C59A15A9-F2EA-49E9-AA38-2F1A1DED146B}">
      <dsp:nvSpPr>
        <dsp:cNvPr id="0" name=""/>
        <dsp:cNvSpPr/>
      </dsp:nvSpPr>
      <dsp:spPr>
        <a:xfrm>
          <a:off x="1" y="3398768"/>
          <a:ext cx="1869430" cy="4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55880" rIns="156464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Scope</a:t>
          </a:r>
          <a:endParaRPr lang="en-US" sz="2200" kern="1200" dirty="0"/>
        </a:p>
      </dsp:txBody>
      <dsp:txXfrm>
        <a:off x="1" y="3398768"/>
        <a:ext cx="1869430" cy="435600"/>
      </dsp:txXfrm>
    </dsp:sp>
    <dsp:sp modelId="{E64C7B16-70AE-43CD-BDAB-2B025CFC964C}">
      <dsp:nvSpPr>
        <dsp:cNvPr id="0" name=""/>
        <dsp:cNvSpPr/>
      </dsp:nvSpPr>
      <dsp:spPr>
        <a:xfrm>
          <a:off x="1873086" y="2352343"/>
          <a:ext cx="373886" cy="25047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30AEC5-CDF4-42AF-AA82-90B4C140D3F6}">
      <dsp:nvSpPr>
        <dsp:cNvPr id="0" name=""/>
        <dsp:cNvSpPr/>
      </dsp:nvSpPr>
      <dsp:spPr>
        <a:xfrm>
          <a:off x="2400180" y="2233596"/>
          <a:ext cx="5084849" cy="25047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u="sng" kern="1200" dirty="0"/>
            <a:t>One</a:t>
          </a:r>
          <a:r>
            <a:rPr lang="en-US" sz="2200" kern="1200" dirty="0"/>
            <a:t> accessible parking stall at </a:t>
          </a:r>
          <a:r>
            <a:rPr lang="en-US" sz="2200" u="sng" kern="1200" dirty="0"/>
            <a:t>each</a:t>
          </a:r>
          <a:r>
            <a:rPr lang="en-US" sz="2200" kern="1200" dirty="0"/>
            <a:t> location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Three Weirs Park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Forrester Park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 dirty="0"/>
            <a:t>This is NOT a project to construct sidewalks along the streets in the neighborhood. </a:t>
          </a:r>
          <a:endParaRPr lang="en-US" sz="2200" kern="1200" dirty="0"/>
        </a:p>
      </dsp:txBody>
      <dsp:txXfrm>
        <a:off x="2400180" y="2233596"/>
        <a:ext cx="5084849" cy="2504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FE0D9-5636-461D-994E-C14A6EB50E4B}">
      <dsp:nvSpPr>
        <dsp:cNvPr id="0" name=""/>
        <dsp:cNvSpPr/>
      </dsp:nvSpPr>
      <dsp:spPr>
        <a:xfrm>
          <a:off x="0" y="1897"/>
          <a:ext cx="7466089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American with Disabilities Act (ADA) </a:t>
          </a:r>
        </a:p>
      </dsp:txBody>
      <dsp:txXfrm>
        <a:off x="36296" y="38193"/>
        <a:ext cx="7393497" cy="670943"/>
      </dsp:txXfrm>
    </dsp:sp>
    <dsp:sp modelId="{8AF7DC8D-99F6-408B-B7FF-8A2A6EE1D7AB}">
      <dsp:nvSpPr>
        <dsp:cNvPr id="0" name=""/>
        <dsp:cNvSpPr/>
      </dsp:nvSpPr>
      <dsp:spPr>
        <a:xfrm>
          <a:off x="0" y="745432"/>
          <a:ext cx="7466089" cy="2951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048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Comprehensive civil rights law for persons with disabilities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Clear and comprehensive national mandate for the elimination of discrimination against individuals with disabilities.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Assures equality of opportunity, full participation, independent living, and economic self-sufficiency for all people. </a:t>
          </a:r>
        </a:p>
      </dsp:txBody>
      <dsp:txXfrm>
        <a:off x="0" y="745432"/>
        <a:ext cx="7466089" cy="29518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4C4BD-882E-43EE-BA8A-8721CE53772C}">
      <dsp:nvSpPr>
        <dsp:cNvPr id="0" name=""/>
        <dsp:cNvSpPr/>
      </dsp:nvSpPr>
      <dsp:spPr>
        <a:xfrm>
          <a:off x="0" y="24846"/>
          <a:ext cx="3397564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Connectivity</a:t>
          </a:r>
          <a:endParaRPr lang="en-US" sz="2300" kern="1200" dirty="0"/>
        </a:p>
      </dsp:txBody>
      <dsp:txXfrm>
        <a:off x="26930" y="51776"/>
        <a:ext cx="3343704" cy="497795"/>
      </dsp:txXfrm>
    </dsp:sp>
    <dsp:sp modelId="{DD55F813-4B4D-4A60-B1E2-8090354D34BF}">
      <dsp:nvSpPr>
        <dsp:cNvPr id="0" name=""/>
        <dsp:cNvSpPr/>
      </dsp:nvSpPr>
      <dsp:spPr>
        <a:xfrm>
          <a:off x="0" y="642742"/>
          <a:ext cx="3397564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Town Parks &amp; Path Map</a:t>
          </a:r>
        </a:p>
      </dsp:txBody>
      <dsp:txXfrm>
        <a:off x="26930" y="669672"/>
        <a:ext cx="3343704" cy="497795"/>
      </dsp:txXfrm>
    </dsp:sp>
    <dsp:sp modelId="{A54E98F6-B5BF-465F-AEBB-A94AFAEA468A}">
      <dsp:nvSpPr>
        <dsp:cNvPr id="0" name=""/>
        <dsp:cNvSpPr/>
      </dsp:nvSpPr>
      <dsp:spPr>
        <a:xfrm>
          <a:off x="0" y="1260637"/>
          <a:ext cx="3397564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Destinations include:</a:t>
          </a:r>
        </a:p>
      </dsp:txBody>
      <dsp:txXfrm>
        <a:off x="26930" y="1287567"/>
        <a:ext cx="3343704" cy="497795"/>
      </dsp:txXfrm>
    </dsp:sp>
    <dsp:sp modelId="{2E33B7AC-3C1D-4AC4-9990-C2DE5B9C6E27}">
      <dsp:nvSpPr>
        <dsp:cNvPr id="0" name=""/>
        <dsp:cNvSpPr/>
      </dsp:nvSpPr>
      <dsp:spPr>
        <a:xfrm>
          <a:off x="0" y="1812292"/>
          <a:ext cx="3397564" cy="61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87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Forrester </a:t>
          </a:r>
          <a:r>
            <a:rPr lang="en-US" sz="1800" kern="1200" dirty="0"/>
            <a:t>Park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Three Weirs Park</a:t>
          </a:r>
        </a:p>
      </dsp:txBody>
      <dsp:txXfrm>
        <a:off x="0" y="1812292"/>
        <a:ext cx="3397564" cy="618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66A8B-CE0E-494B-9B19-166AA4E1AD04}">
      <dsp:nvSpPr>
        <dsp:cNvPr id="0" name=""/>
        <dsp:cNvSpPr/>
      </dsp:nvSpPr>
      <dsp:spPr>
        <a:xfrm>
          <a:off x="0" y="0"/>
          <a:ext cx="4326194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Town Compliance</a:t>
          </a:r>
          <a:endParaRPr lang="en-US" sz="2600" kern="1200" dirty="0"/>
        </a:p>
      </dsp:txBody>
      <dsp:txXfrm>
        <a:off x="30442" y="30442"/>
        <a:ext cx="4265310" cy="562726"/>
      </dsp:txXfrm>
    </dsp:sp>
    <dsp:sp modelId="{FF1A1B69-B123-4095-8A0B-51930EB4EFBC}">
      <dsp:nvSpPr>
        <dsp:cNvPr id="0" name=""/>
        <dsp:cNvSpPr/>
      </dsp:nvSpPr>
      <dsp:spPr>
        <a:xfrm>
          <a:off x="0" y="702159"/>
          <a:ext cx="4326194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2015 ADA Evaluation</a:t>
          </a:r>
        </a:p>
      </dsp:txBody>
      <dsp:txXfrm>
        <a:off x="30442" y="732601"/>
        <a:ext cx="4265310" cy="562726"/>
      </dsp:txXfrm>
    </dsp:sp>
    <dsp:sp modelId="{4892F9AF-0B95-4897-9F36-36B17A6E7A96}">
      <dsp:nvSpPr>
        <dsp:cNvPr id="0" name=""/>
        <dsp:cNvSpPr/>
      </dsp:nvSpPr>
      <dsp:spPr>
        <a:xfrm>
          <a:off x="0" y="1325769"/>
          <a:ext cx="4326194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35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Projects in Years 1 thru 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Now in Year 7</a:t>
          </a:r>
        </a:p>
      </dsp:txBody>
      <dsp:txXfrm>
        <a:off x="0" y="1325769"/>
        <a:ext cx="4326194" cy="6996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C9215-57FD-4BE1-B83C-8CF36EE7C18A}">
      <dsp:nvSpPr>
        <dsp:cNvPr id="0" name=""/>
        <dsp:cNvSpPr/>
      </dsp:nvSpPr>
      <dsp:spPr>
        <a:xfrm>
          <a:off x="1223938" y="1571"/>
          <a:ext cx="4218682" cy="2531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0" kern="1200"/>
            <a:t>COMMENTS </a:t>
          </a:r>
          <a:br>
            <a:rPr lang="en-US" sz="5100" b="0" kern="1200"/>
          </a:br>
          <a:r>
            <a:rPr lang="en-US" sz="5100" b="0" kern="1200"/>
            <a:t>OR </a:t>
          </a:r>
          <a:br>
            <a:rPr lang="en-US" sz="5100" b="0" kern="1200"/>
          </a:br>
          <a:r>
            <a:rPr lang="en-US" sz="5100" b="0" kern="1200"/>
            <a:t>QUESTIONS?</a:t>
          </a:r>
          <a:endParaRPr lang="en-US" sz="5100" kern="1200"/>
        </a:p>
      </dsp:txBody>
      <dsp:txXfrm>
        <a:off x="1223938" y="1571"/>
        <a:ext cx="4218682" cy="2531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330A0553-0509-438C-9E0C-B577BA260B2E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20F835D2-A344-42C3-BCEE-4A9FA7BB6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46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454B5337-0388-42E9-8C9F-8030DD25AB35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F18217D6-7ADE-431F-85CE-AB51D86C9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217D6-7ADE-431F-85CE-AB51D86C9B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97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217D6-7ADE-431F-85CE-AB51D86C9B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14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217D6-7ADE-431F-85CE-AB51D86C9B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0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217D6-7ADE-431F-85CE-AB51D86C9B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42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217D6-7ADE-431F-85CE-AB51D86C9B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7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217D6-7ADE-431F-85CE-AB51D86C9B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3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217D6-7ADE-431F-85CE-AB51D86C9B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70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217D6-7ADE-431F-85CE-AB51D86C9B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99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217D6-7ADE-431F-85CE-AB51D86C9B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99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217D6-7ADE-431F-85CE-AB51D86C9B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3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187185" y="-3953"/>
            <a:ext cx="1956815" cy="6837363"/>
          </a:xfrm>
          <a:prstGeom prst="rect">
            <a:avLst/>
          </a:prstGeom>
          <a:solidFill>
            <a:srgbClr val="3F6A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90644"/>
            <a:ext cx="7187185" cy="1546719"/>
          </a:xfrm>
        </p:spPr>
        <p:txBody>
          <a:bodyPr anchor="b" anchorCtr="0"/>
          <a:lstStyle>
            <a:lvl1pPr algn="ctr">
              <a:defRPr sz="3600">
                <a:solidFill>
                  <a:schemeClr val="tx1"/>
                </a:solidFill>
                <a:latin typeface="Univers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0034" y="1439868"/>
            <a:ext cx="1576251" cy="2487697"/>
          </a:xfrm>
        </p:spPr>
        <p:txBody>
          <a:bodyPr anchor="t" anchorCtr="0"/>
          <a:lstStyle>
            <a:lvl1pPr marL="0" indent="0" algn="r">
              <a:buNone/>
              <a:defRPr sz="2400">
                <a:solidFill>
                  <a:schemeClr val="bg1"/>
                </a:solidFill>
                <a:latin typeface="Univers" panose="020B05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A1661E3-7B69-42CF-99B2-BFCF77DAA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7182" y="-6318"/>
            <a:ext cx="1956815" cy="13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3F6A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47968"/>
            <a:ext cx="6883400" cy="1362075"/>
          </a:xfrm>
        </p:spPr>
        <p:txBody>
          <a:bodyPr anchor="t"/>
          <a:lstStyle>
            <a:lvl1pPr algn="l">
              <a:defRPr sz="3600" b="0" cap="all">
                <a:latin typeface="Univers" panose="020B0503020202020204" pitchFamily="34" charset="0"/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MaSter</a:t>
            </a:r>
            <a:r>
              <a:rPr lang="en-US" dirty="0"/>
              <a:t> title style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3F4858D-5BC8-4A1F-AB28-2C759AC44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57952" y="65088"/>
            <a:ext cx="1246533" cy="86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.jpeg"/><Relationship Id="rId18" Type="http://schemas.microsoft.com/office/2007/relationships/diagramDrawing" Target="../diagrams/drawing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Layout" Target="../diagrams/layout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Data" Target="../diagrams/data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.emf"/><Relationship Id="rId9" Type="http://schemas.microsoft.com/office/2007/relationships/diagramDrawing" Target="../diagrams/drawing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2DC7667-0567-0235-62D3-EBD0136D04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819074"/>
              </p:ext>
            </p:extLst>
          </p:nvPr>
        </p:nvGraphicFramePr>
        <p:xfrm>
          <a:off x="45181" y="5291856"/>
          <a:ext cx="7051894" cy="1132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68428AC0-8BD0-49D8-AFDD-8F72145C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7186" y="1439869"/>
            <a:ext cx="1956814" cy="1782654"/>
          </a:xfrm>
        </p:spPr>
        <p:txBody>
          <a:bodyPr>
            <a:normAutofit/>
          </a:bodyPr>
          <a:lstStyle/>
          <a:p>
            <a:pPr algn="ctr"/>
            <a:r>
              <a:rPr lang="en-US" sz="2500" dirty="0"/>
              <a:t>Community Outreach Meeting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15232F-93B8-4800-A3C6-1A43B2AFAC05}"/>
              </a:ext>
            </a:extLst>
          </p:cNvPr>
          <p:cNvSpPr txBox="1">
            <a:spLocks/>
          </p:cNvSpPr>
          <p:nvPr/>
        </p:nvSpPr>
        <p:spPr bwMode="auto">
          <a:xfrm>
            <a:off x="7213750" y="3332615"/>
            <a:ext cx="1930249" cy="12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bg1"/>
                </a:solidFill>
                <a:latin typeface="Univers" panose="020B0503020202020204" pitchFamily="34" charset="0"/>
                <a:ea typeface="Helvetica Neue" charset="0"/>
                <a:cs typeface="Helvetica Neue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/>
              <a:t>July 26, 2022</a:t>
            </a:r>
          </a:p>
          <a:p>
            <a:pPr algn="ctr"/>
            <a:endParaRPr lang="en-US" sz="36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54A1929-2090-4D26-8CA0-4862F4FAB027}"/>
              </a:ext>
            </a:extLst>
          </p:cNvPr>
          <p:cNvSpPr txBox="1">
            <a:spLocks/>
          </p:cNvSpPr>
          <p:nvPr/>
        </p:nvSpPr>
        <p:spPr bwMode="auto">
          <a:xfrm>
            <a:off x="7108526" y="4674665"/>
            <a:ext cx="2074802" cy="105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bg1"/>
                </a:solidFill>
                <a:latin typeface="Univers" panose="020B0503020202020204" pitchFamily="34" charset="0"/>
                <a:ea typeface="Helvetica Neue" charset="0"/>
                <a:cs typeface="Helvetica Neue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5010DA9-D5E1-9EB7-E8ED-590FE228B15C}"/>
              </a:ext>
            </a:extLst>
          </p:cNvPr>
          <p:cNvSpPr txBox="1">
            <a:spLocks/>
          </p:cNvSpPr>
          <p:nvPr/>
        </p:nvSpPr>
        <p:spPr bwMode="auto">
          <a:xfrm>
            <a:off x="7200468" y="4922384"/>
            <a:ext cx="1930249" cy="12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bg1"/>
                </a:solidFill>
                <a:latin typeface="Univers" panose="020B0503020202020204" pitchFamily="34" charset="0"/>
                <a:ea typeface="Helvetica Neue" charset="0"/>
                <a:cs typeface="Helvetica Neue" charset="0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/>
              <a:t>5:30-6:30</a:t>
            </a:r>
          </a:p>
          <a:p>
            <a:pPr algn="ctr"/>
            <a:endParaRPr lang="en-US" sz="3600" dirty="0"/>
          </a:p>
        </p:txBody>
      </p:sp>
      <p:pic>
        <p:nvPicPr>
          <p:cNvPr id="1026" name="7D43DE94-9BCD-4C7B-AC10-3F1F3274D8A6" descr="IMG_2071.jpg">
            <a:extLst>
              <a:ext uri="{FF2B5EF4-FFF2-40B4-BE49-F238E27FC236}">
                <a16:creationId xmlns:a16="http://schemas.microsoft.com/office/drawing/2014/main" id="{C2616086-E278-2EEA-C620-9E5090661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5" y="159489"/>
            <a:ext cx="6993680" cy="488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444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6C88-13BE-4F07-917D-5FC73EED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247968"/>
            <a:ext cx="6153272" cy="11383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Alternates three weirs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FD6A1-0DA6-8965-4DDC-3440EFD4A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57" y="962942"/>
            <a:ext cx="5989128" cy="55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0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6C88-13BE-4F07-917D-5FC73EED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7" y="264748"/>
            <a:ext cx="7566350" cy="6664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Project summary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37923FD-75BB-0C54-AC83-DB2C7581DA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94217"/>
              </p:ext>
            </p:extLst>
          </p:nvPr>
        </p:nvGraphicFramePr>
        <p:xfrm>
          <a:off x="245806" y="931180"/>
          <a:ext cx="7485030" cy="574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525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6C88-13BE-4F07-917D-5FC73EED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6" y="264748"/>
            <a:ext cx="7596167" cy="6664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Project need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C54D926-1014-6E4C-2523-83FEE74C7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392069"/>
              </p:ext>
            </p:extLst>
          </p:nvPr>
        </p:nvGraphicFramePr>
        <p:xfrm>
          <a:off x="5824111" y="900395"/>
          <a:ext cx="1998921" cy="87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376C15D-60BB-FC4B-AE3A-716019A5A9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3196627"/>
              </p:ext>
            </p:extLst>
          </p:nvPr>
        </p:nvGraphicFramePr>
        <p:xfrm>
          <a:off x="2515719" y="2349708"/>
          <a:ext cx="3056340" cy="59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D5169C97-DE9F-3B31-F072-F170C847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19" y="897754"/>
            <a:ext cx="3056340" cy="14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063A18E-FA5A-0EC7-0306-F5FAFE7CC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915277"/>
              </p:ext>
            </p:extLst>
          </p:nvPr>
        </p:nvGraphicFramePr>
        <p:xfrm>
          <a:off x="310844" y="2543142"/>
          <a:ext cx="7466089" cy="3699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909199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DC633DC-2C22-E051-B098-7C46126F95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890916"/>
              </p:ext>
            </p:extLst>
          </p:nvPr>
        </p:nvGraphicFramePr>
        <p:xfrm>
          <a:off x="3300144" y="838900"/>
          <a:ext cx="4446136" cy="5754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156" imgH="7543672" progId="AcroExch.Document.7">
                  <p:embed/>
                </p:oleObj>
              </mc:Choice>
              <mc:Fallback>
                <p:oleObj name="Acrobat Document" r:id="rId3" imgW="5829156" imgH="7543672" progId="AcroExch.Document.7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DC633DC-2C22-E051-B098-7C46126F95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0144" y="838900"/>
                        <a:ext cx="4446136" cy="5754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78B6C88-13BE-4F07-917D-5FC73EED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6" y="264748"/>
            <a:ext cx="7596167" cy="6664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Project need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C54D926-1014-6E4C-2523-83FEE74C7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7472551"/>
              </p:ext>
            </p:extLst>
          </p:nvPr>
        </p:nvGraphicFramePr>
        <p:xfrm>
          <a:off x="302567" y="1552405"/>
          <a:ext cx="3397564" cy="2456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21613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6C88-13BE-4F07-917D-5FC73EED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6" y="264748"/>
            <a:ext cx="7596167" cy="6664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Project need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6FE27D9-0EA1-1E0F-17EB-0F3629223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5073653"/>
              </p:ext>
            </p:extLst>
          </p:nvPr>
        </p:nvGraphicFramePr>
        <p:xfrm>
          <a:off x="245806" y="786809"/>
          <a:ext cx="4326194" cy="202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376C15D-60BB-FC4B-AE3A-716019A5A9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707848"/>
              </p:ext>
            </p:extLst>
          </p:nvPr>
        </p:nvGraphicFramePr>
        <p:xfrm>
          <a:off x="520912" y="2221156"/>
          <a:ext cx="3056340" cy="59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CCFE4E25-7163-2791-251D-F13BA603E9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7681" y="2406705"/>
            <a:ext cx="5558368" cy="2307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49CA64-234A-A3B4-E591-9BD8CDEB0C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806" y="4884961"/>
            <a:ext cx="8200243" cy="1798299"/>
          </a:xfrm>
          <a:prstGeom prst="rect">
            <a:avLst/>
          </a:prstGeom>
        </p:spPr>
      </p:pic>
      <p:sp>
        <p:nvSpPr>
          <p:cNvPr id="4" name="Arrow: Bent 3">
            <a:extLst>
              <a:ext uri="{FF2B5EF4-FFF2-40B4-BE49-F238E27FC236}">
                <a16:creationId xmlns:a16="http://schemas.microsoft.com/office/drawing/2014/main" id="{A4829FC6-6F05-6878-5E5B-284A6D8E86E6}"/>
              </a:ext>
            </a:extLst>
          </p:cNvPr>
          <p:cNvSpPr/>
          <p:nvPr/>
        </p:nvSpPr>
        <p:spPr>
          <a:xfrm rot="5400000" flipV="1">
            <a:off x="1417220" y="3548769"/>
            <a:ext cx="1263724" cy="167719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99728E3-5A34-3797-886F-79E086FBBE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413758"/>
              </p:ext>
            </p:extLst>
          </p:nvPr>
        </p:nvGraphicFramePr>
        <p:xfrm>
          <a:off x="1969054" y="987277"/>
          <a:ext cx="7068620" cy="471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4688800" imgH="16459200" progId="AcroExch.Document.7">
                  <p:embed/>
                </p:oleObj>
              </mc:Choice>
              <mc:Fallback>
                <p:oleObj name="Acrobat Document" r:id="rId3" imgW="24688800" imgH="164592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9054" y="987277"/>
                        <a:ext cx="7068620" cy="471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78B6C88-13BE-4F07-917D-5FC73EED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247968"/>
            <a:ext cx="6153272" cy="11383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Three weirs park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1B546-ACF3-4B2D-30A9-36B818C074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-1" r="25800" b="3166"/>
          <a:stretch/>
        </p:blipFill>
        <p:spPr>
          <a:xfrm>
            <a:off x="106326" y="4041390"/>
            <a:ext cx="3434969" cy="26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4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521AC0-1ABB-0513-DA55-CA9F51ED3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70" y="1104214"/>
            <a:ext cx="8026421" cy="5295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8B6C88-13BE-4F07-917D-5FC73EED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247968"/>
            <a:ext cx="7612911" cy="6770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Forrester park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37F7B-174C-F659-4218-60B84AC17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62" y="4488525"/>
            <a:ext cx="3624068" cy="220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5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B2E9B54-44F7-2158-624F-E27FB01D5A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8479262"/>
              </p:ext>
            </p:extLst>
          </p:nvPr>
        </p:nvGraphicFramePr>
        <p:xfrm>
          <a:off x="938351" y="474661"/>
          <a:ext cx="6666560" cy="2534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93C3CAF-3BA8-EA5A-6BD4-13F659029E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657318"/>
              </p:ext>
            </p:extLst>
          </p:nvPr>
        </p:nvGraphicFramePr>
        <p:xfrm>
          <a:off x="938351" y="3710763"/>
          <a:ext cx="6487363" cy="2381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9330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B2E9B54-44F7-2158-624F-E27FB01D5A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8788230"/>
              </p:ext>
            </p:extLst>
          </p:nvPr>
        </p:nvGraphicFramePr>
        <p:xfrm>
          <a:off x="938351" y="474661"/>
          <a:ext cx="6666560" cy="2534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2575945"/>
      </p:ext>
    </p:extLst>
  </p:cSld>
  <p:clrMapOvr>
    <a:masterClrMapping/>
  </p:clrMapOvr>
</p:sld>
</file>

<file path=ppt/theme/theme1.xml><?xml version="1.0" encoding="utf-8"?>
<a:theme xmlns:a="http://schemas.openxmlformats.org/drawingml/2006/main" name="Yville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3F762A"/>
      </a:accent1>
      <a:accent2>
        <a:srgbClr val="678A26"/>
      </a:accent2>
      <a:accent3>
        <a:srgbClr val="939F26"/>
      </a:accent3>
      <a:accent4>
        <a:srgbClr val="6B9F25"/>
      </a:accent4>
      <a:accent5>
        <a:srgbClr val="A9DB66"/>
      </a:accent5>
      <a:accent6>
        <a:srgbClr val="50771B"/>
      </a:accent6>
      <a:hlink>
        <a:srgbClr val="FFC000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tyofNapa_PPT3master - FINAL.pptx" id="{3AB03613-8DDE-460D-A8C8-CB1BCA9F87E2}" vid="{C4F13925-48DF-42C4-807D-C949570FD4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CityofNapa_PPT3master - FINAL</Template>
  <TotalTime>7553</TotalTime>
  <Words>199</Words>
  <Application>Microsoft Office PowerPoint</Application>
  <PresentationFormat>On-screen Show (4:3)</PresentationFormat>
  <Paragraphs>52</Paragraphs>
  <Slides>10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Helvetica Neue</vt:lpstr>
      <vt:lpstr>Lucida Grande</vt:lpstr>
      <vt:lpstr>Univers</vt:lpstr>
      <vt:lpstr>Yville</vt:lpstr>
      <vt:lpstr>Acrobat Document</vt:lpstr>
      <vt:lpstr>PowerPoint Presentation</vt:lpstr>
      <vt:lpstr>Project summary</vt:lpstr>
      <vt:lpstr>Project need</vt:lpstr>
      <vt:lpstr>Project need</vt:lpstr>
      <vt:lpstr>Project need</vt:lpstr>
      <vt:lpstr>Three weirs park</vt:lpstr>
      <vt:lpstr>Forrester park </vt:lpstr>
      <vt:lpstr>PowerPoint Presentation</vt:lpstr>
      <vt:lpstr>PowerPoint Presentation</vt:lpstr>
      <vt:lpstr>Alternates three weirs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Ferons</dc:creator>
  <cp:lastModifiedBy>Rosalba Rameriz</cp:lastModifiedBy>
  <cp:revision>68</cp:revision>
  <cp:lastPrinted>2021-02-26T23:47:35Z</cp:lastPrinted>
  <dcterms:created xsi:type="dcterms:W3CDTF">2018-12-07T18:01:23Z</dcterms:created>
  <dcterms:modified xsi:type="dcterms:W3CDTF">2022-07-26T22:11:44Z</dcterms:modified>
</cp:coreProperties>
</file>